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84" r:id="rId3"/>
    <p:sldId id="385" r:id="rId4"/>
    <p:sldId id="366" r:id="rId5"/>
    <p:sldId id="378" r:id="rId6"/>
    <p:sldId id="379" r:id="rId7"/>
    <p:sldId id="380" r:id="rId8"/>
    <p:sldId id="381" r:id="rId9"/>
    <p:sldId id="382" r:id="rId10"/>
    <p:sldId id="383" r:id="rId11"/>
    <p:sldId id="3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74" userDrawn="1">
          <p15:clr>
            <a:srgbClr val="A4A3A4"/>
          </p15:clr>
        </p15:guide>
        <p15:guide id="3" pos="7287" userDrawn="1">
          <p15:clr>
            <a:srgbClr val="A4A3A4"/>
          </p15:clr>
        </p15:guide>
        <p15:guide id="4" orient="horz" pos="1434" userDrawn="1">
          <p15:clr>
            <a:srgbClr val="A4A3A4"/>
          </p15:clr>
        </p15:guide>
        <p15:guide id="5" orient="horz" pos="16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8E"/>
    <a:srgbClr val="CF3633"/>
    <a:srgbClr val="F2C93E"/>
    <a:srgbClr val="519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37"/>
  </p:normalViewPr>
  <p:slideViewPr>
    <p:cSldViewPr snapToGrid="0" snapToObjects="1" showGuides="1">
      <p:cViewPr varScale="1">
        <p:scale>
          <a:sx n="65" d="100"/>
          <a:sy n="65" d="100"/>
        </p:scale>
        <p:origin x="700" y="40"/>
      </p:cViewPr>
      <p:guideLst>
        <p:guide orient="horz" pos="2160"/>
        <p:guide pos="574"/>
        <p:guide pos="7287"/>
        <p:guide orient="horz" pos="1434"/>
        <p:guide orient="horz" pos="16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CFC4AA-1386-413B-B992-2DC15670F94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2316B6-6341-4D89-B711-7CB178E72C69}">
      <dgm:prSet phldrT="[Текст]"/>
      <dgm:spPr/>
      <dgm:t>
        <a:bodyPr/>
        <a:lstStyle/>
        <a:p>
          <a:r>
            <a:rPr lang="ru-RU" dirty="0" smtClean="0"/>
            <a:t>Организационная встреча</a:t>
          </a:r>
          <a:br>
            <a:rPr lang="ru-RU" dirty="0" smtClean="0"/>
          </a:br>
          <a:r>
            <a:rPr lang="ru-RU" dirty="0" smtClean="0"/>
            <a:t>1 задание</a:t>
          </a:r>
          <a:br>
            <a:rPr lang="ru-RU" dirty="0" smtClean="0"/>
          </a:br>
          <a:r>
            <a:rPr lang="ru-RU" dirty="0" smtClean="0"/>
            <a:t>2 задание</a:t>
          </a:r>
          <a:endParaRPr lang="ru-RU" dirty="0"/>
        </a:p>
      </dgm:t>
    </dgm:pt>
    <dgm:pt modelId="{2AD73BF2-3B59-4354-9AB6-3F6DA5E27251}" type="parTrans" cxnId="{35775DFA-AB2A-4C19-8623-EB9CD7212BFF}">
      <dgm:prSet/>
      <dgm:spPr/>
      <dgm:t>
        <a:bodyPr/>
        <a:lstStyle/>
        <a:p>
          <a:endParaRPr lang="ru-RU"/>
        </a:p>
      </dgm:t>
    </dgm:pt>
    <dgm:pt modelId="{F260D509-8AFC-446B-9D0E-6D96C2276231}" type="sibTrans" cxnId="{35775DFA-AB2A-4C19-8623-EB9CD7212BFF}">
      <dgm:prSet/>
      <dgm:spPr/>
      <dgm:t>
        <a:bodyPr/>
        <a:lstStyle/>
        <a:p>
          <a:endParaRPr lang="ru-RU"/>
        </a:p>
      </dgm:t>
    </dgm:pt>
    <dgm:pt modelId="{534E47C4-DDF5-4D7D-8AF9-3EF6D2CB31B2}">
      <dgm:prSet phldrT="[Текст]"/>
      <dgm:spPr/>
      <dgm:t>
        <a:bodyPr/>
        <a:lstStyle/>
        <a:p>
          <a:r>
            <a:rPr lang="ru-RU" dirty="0" smtClean="0"/>
            <a:t>30 человек </a:t>
          </a:r>
          <a:br>
            <a:rPr lang="ru-RU" dirty="0" smtClean="0"/>
          </a:br>
          <a:r>
            <a:rPr lang="ru-RU" dirty="0" smtClean="0"/>
            <a:t>(6 </a:t>
          </a:r>
          <a:r>
            <a:rPr lang="ru-RU" dirty="0" err="1" smtClean="0"/>
            <a:t>гр</a:t>
          </a:r>
          <a:r>
            <a:rPr lang="ru-RU" dirty="0" smtClean="0"/>
            <a:t> х 5 чел)</a:t>
          </a:r>
          <a:endParaRPr lang="ru-RU" dirty="0"/>
        </a:p>
      </dgm:t>
    </dgm:pt>
    <dgm:pt modelId="{CB2C687C-F7B4-4492-8DB6-D6D2A09DAC72}" type="parTrans" cxnId="{C667B0BC-28F3-49B7-A144-EBF1B4001B0D}">
      <dgm:prSet/>
      <dgm:spPr/>
      <dgm:t>
        <a:bodyPr/>
        <a:lstStyle/>
        <a:p>
          <a:endParaRPr lang="ru-RU"/>
        </a:p>
      </dgm:t>
    </dgm:pt>
    <dgm:pt modelId="{B701DA4C-E58F-4BE8-A8CF-085B6839A9EF}" type="sibTrans" cxnId="{C667B0BC-28F3-49B7-A144-EBF1B4001B0D}">
      <dgm:prSet/>
      <dgm:spPr/>
      <dgm:t>
        <a:bodyPr/>
        <a:lstStyle/>
        <a:p>
          <a:endParaRPr lang="ru-RU"/>
        </a:p>
      </dgm:t>
    </dgm:pt>
    <dgm:pt modelId="{95F1F5F9-B1FA-4C71-8067-C97A187A847F}">
      <dgm:prSet phldrT="[Текст]"/>
      <dgm:spPr/>
      <dgm:t>
        <a:bodyPr/>
        <a:lstStyle/>
        <a:p>
          <a:r>
            <a:rPr lang="ru-RU" dirty="0" smtClean="0"/>
            <a:t>3 задание (экскурсия)</a:t>
          </a:r>
          <a:endParaRPr lang="ru-RU" dirty="0"/>
        </a:p>
      </dgm:t>
    </dgm:pt>
    <dgm:pt modelId="{B55C1E5D-DE8D-4D37-997A-FC6C5238082C}" type="parTrans" cxnId="{6118DDF8-6E40-4809-8455-9BCB829B98AC}">
      <dgm:prSet/>
      <dgm:spPr/>
      <dgm:t>
        <a:bodyPr/>
        <a:lstStyle/>
        <a:p>
          <a:endParaRPr lang="ru-RU"/>
        </a:p>
      </dgm:t>
    </dgm:pt>
    <dgm:pt modelId="{000D1EB2-F32D-4ACC-8DAA-11B06745A3AF}" type="sibTrans" cxnId="{6118DDF8-6E40-4809-8455-9BCB829B98AC}">
      <dgm:prSet/>
      <dgm:spPr/>
      <dgm:t>
        <a:bodyPr/>
        <a:lstStyle/>
        <a:p>
          <a:endParaRPr lang="ru-RU"/>
        </a:p>
      </dgm:t>
    </dgm:pt>
    <dgm:pt modelId="{701BC60B-A02F-423F-81A6-843095C7BE2F}">
      <dgm:prSet phldrT="[Текст]"/>
      <dgm:spPr/>
      <dgm:t>
        <a:bodyPr/>
        <a:lstStyle/>
        <a:p>
          <a:r>
            <a:rPr lang="ru-RU" dirty="0" smtClean="0"/>
            <a:t>1 </a:t>
          </a:r>
          <a:r>
            <a:rPr lang="ru-RU" dirty="0" err="1" smtClean="0"/>
            <a:t>гр</a:t>
          </a:r>
          <a:r>
            <a:rPr lang="ru-RU" dirty="0" smtClean="0"/>
            <a:t> – 5 чел</a:t>
          </a:r>
          <a:endParaRPr lang="ru-RU" dirty="0"/>
        </a:p>
      </dgm:t>
    </dgm:pt>
    <dgm:pt modelId="{46C9FED2-11CD-4F76-9CCD-5AD3F4F150B1}" type="parTrans" cxnId="{D464C78C-7225-48F3-95C7-F5072DBE386E}">
      <dgm:prSet/>
      <dgm:spPr/>
      <dgm:t>
        <a:bodyPr/>
        <a:lstStyle/>
        <a:p>
          <a:endParaRPr lang="ru-RU"/>
        </a:p>
      </dgm:t>
    </dgm:pt>
    <dgm:pt modelId="{6E7F371E-2A15-4FCB-9300-68345911958E}" type="sibTrans" cxnId="{D464C78C-7225-48F3-95C7-F5072DBE386E}">
      <dgm:prSet/>
      <dgm:spPr/>
      <dgm:t>
        <a:bodyPr/>
        <a:lstStyle/>
        <a:p>
          <a:endParaRPr lang="ru-RU"/>
        </a:p>
      </dgm:t>
    </dgm:pt>
    <dgm:pt modelId="{3C9A64F7-35B9-4E9C-B1D1-CB3B5DAB859E}">
      <dgm:prSet phldrT="[Текст]"/>
      <dgm:spPr/>
      <dgm:t>
        <a:bodyPr/>
        <a:lstStyle/>
        <a:p>
          <a:r>
            <a:rPr lang="ru-RU" dirty="0" smtClean="0"/>
            <a:t>1 </a:t>
          </a:r>
          <a:r>
            <a:rPr lang="ru-RU" dirty="0" err="1" smtClean="0"/>
            <a:t>гр</a:t>
          </a:r>
          <a:r>
            <a:rPr lang="ru-RU" dirty="0" smtClean="0"/>
            <a:t> – 5 чел</a:t>
          </a:r>
          <a:endParaRPr lang="ru-RU" dirty="0"/>
        </a:p>
      </dgm:t>
    </dgm:pt>
    <dgm:pt modelId="{56D60336-AB04-4634-8DB4-FCE67FCBA3A2}" type="parTrans" cxnId="{B67F2D31-884E-4DCE-B5B6-01408F9D0B38}">
      <dgm:prSet/>
      <dgm:spPr/>
      <dgm:t>
        <a:bodyPr/>
        <a:lstStyle/>
        <a:p>
          <a:endParaRPr lang="ru-RU"/>
        </a:p>
      </dgm:t>
    </dgm:pt>
    <dgm:pt modelId="{ED2C6851-CF2A-4FEF-9661-38FA02455746}" type="sibTrans" cxnId="{B67F2D31-884E-4DCE-B5B6-01408F9D0B38}">
      <dgm:prSet/>
      <dgm:spPr/>
      <dgm:t>
        <a:bodyPr/>
        <a:lstStyle/>
        <a:p>
          <a:endParaRPr lang="ru-RU"/>
        </a:p>
      </dgm:t>
    </dgm:pt>
    <dgm:pt modelId="{3A151CFF-E5DA-4282-BFF7-C92FA7629868}">
      <dgm:prSet phldrT="[Текст]"/>
      <dgm:spPr/>
      <dgm:t>
        <a:bodyPr/>
        <a:lstStyle/>
        <a:p>
          <a:r>
            <a:rPr lang="ru-RU" dirty="0" smtClean="0"/>
            <a:t>4 задание (</a:t>
          </a:r>
          <a:r>
            <a:rPr lang="ru-RU" dirty="0" err="1" smtClean="0"/>
            <a:t>профпроба</a:t>
          </a:r>
          <a:r>
            <a:rPr lang="ru-RU" dirty="0" smtClean="0"/>
            <a:t>)</a:t>
          </a:r>
          <a:endParaRPr lang="ru-RU" dirty="0"/>
        </a:p>
      </dgm:t>
    </dgm:pt>
    <dgm:pt modelId="{BBF47E0C-E366-4873-B500-0071CE666062}" type="parTrans" cxnId="{DFE74F99-CA9D-4E86-BE20-06132913BB69}">
      <dgm:prSet/>
      <dgm:spPr/>
      <dgm:t>
        <a:bodyPr/>
        <a:lstStyle/>
        <a:p>
          <a:endParaRPr lang="ru-RU"/>
        </a:p>
      </dgm:t>
    </dgm:pt>
    <dgm:pt modelId="{1F225C8B-FD04-43CF-A546-797399812B69}" type="sibTrans" cxnId="{DFE74F99-CA9D-4E86-BE20-06132913BB69}">
      <dgm:prSet/>
      <dgm:spPr/>
      <dgm:t>
        <a:bodyPr/>
        <a:lstStyle/>
        <a:p>
          <a:endParaRPr lang="ru-RU"/>
        </a:p>
      </dgm:t>
    </dgm:pt>
    <dgm:pt modelId="{B170B19B-B500-4441-9967-DB7F86BA8768}">
      <dgm:prSet phldrT="[Текст]"/>
      <dgm:spPr/>
      <dgm:t>
        <a:bodyPr/>
        <a:lstStyle/>
        <a:p>
          <a:r>
            <a:rPr lang="ru-RU" smtClean="0"/>
            <a:t>1 гр – 5 чел</a:t>
          </a:r>
          <a:endParaRPr lang="ru-RU" dirty="0"/>
        </a:p>
      </dgm:t>
    </dgm:pt>
    <dgm:pt modelId="{ABBE18E0-9150-418F-B74B-952B93BF9DE0}" type="parTrans" cxnId="{EF8E05A1-5323-43D3-BC39-A408B339BB67}">
      <dgm:prSet/>
      <dgm:spPr/>
      <dgm:t>
        <a:bodyPr/>
        <a:lstStyle/>
        <a:p>
          <a:endParaRPr lang="ru-RU"/>
        </a:p>
      </dgm:t>
    </dgm:pt>
    <dgm:pt modelId="{AE99CB10-4573-4896-B49D-9AAFBBD8273B}" type="sibTrans" cxnId="{EF8E05A1-5323-43D3-BC39-A408B339BB67}">
      <dgm:prSet/>
      <dgm:spPr/>
      <dgm:t>
        <a:bodyPr/>
        <a:lstStyle/>
        <a:p>
          <a:endParaRPr lang="ru-RU"/>
        </a:p>
      </dgm:t>
    </dgm:pt>
    <dgm:pt modelId="{3F4F0C0F-6F9C-486B-8E72-7813EB6F7A81}">
      <dgm:prSet phldrT="[Текст]"/>
      <dgm:spPr/>
      <dgm:t>
        <a:bodyPr/>
        <a:lstStyle/>
        <a:p>
          <a:r>
            <a:rPr lang="ru-RU" smtClean="0"/>
            <a:t>1 гр – 5 чел</a:t>
          </a:r>
          <a:endParaRPr lang="ru-RU" dirty="0"/>
        </a:p>
      </dgm:t>
    </dgm:pt>
    <dgm:pt modelId="{A03398D2-029D-4647-A967-5616C684C79C}" type="parTrans" cxnId="{1826A550-00E3-4597-9989-7941A97C0C0C}">
      <dgm:prSet/>
      <dgm:spPr/>
      <dgm:t>
        <a:bodyPr/>
        <a:lstStyle/>
        <a:p>
          <a:endParaRPr lang="ru-RU"/>
        </a:p>
      </dgm:t>
    </dgm:pt>
    <dgm:pt modelId="{40B9B26C-F8F3-4597-858C-EF812755B25A}" type="sibTrans" cxnId="{1826A550-00E3-4597-9989-7941A97C0C0C}">
      <dgm:prSet/>
      <dgm:spPr/>
      <dgm:t>
        <a:bodyPr/>
        <a:lstStyle/>
        <a:p>
          <a:endParaRPr lang="ru-RU"/>
        </a:p>
      </dgm:t>
    </dgm:pt>
    <dgm:pt modelId="{19F5DA24-C753-43EE-8493-6A5A91CFDD66}">
      <dgm:prSet phldrT="[Текст]"/>
      <dgm:spPr/>
      <dgm:t>
        <a:bodyPr/>
        <a:lstStyle/>
        <a:p>
          <a:r>
            <a:rPr lang="ru-RU" smtClean="0"/>
            <a:t>1 гр – 5 чел</a:t>
          </a:r>
          <a:endParaRPr lang="ru-RU" dirty="0"/>
        </a:p>
      </dgm:t>
    </dgm:pt>
    <dgm:pt modelId="{CDCE7F7D-9EC6-4DEC-882E-CDC0D1EF5460}" type="parTrans" cxnId="{4998F90B-D6C9-41FE-9219-FBF9D160C030}">
      <dgm:prSet/>
      <dgm:spPr/>
      <dgm:t>
        <a:bodyPr/>
        <a:lstStyle/>
        <a:p>
          <a:endParaRPr lang="ru-RU"/>
        </a:p>
      </dgm:t>
    </dgm:pt>
    <dgm:pt modelId="{6EBF6F06-AAA9-4367-8CF9-E9B074E26E9F}" type="sibTrans" cxnId="{4998F90B-D6C9-41FE-9219-FBF9D160C030}">
      <dgm:prSet/>
      <dgm:spPr/>
      <dgm:t>
        <a:bodyPr/>
        <a:lstStyle/>
        <a:p>
          <a:endParaRPr lang="ru-RU"/>
        </a:p>
      </dgm:t>
    </dgm:pt>
    <dgm:pt modelId="{724BAB00-430A-4CCE-8230-B27041DFAF39}">
      <dgm:prSet phldrT="[Текст]"/>
      <dgm:spPr/>
      <dgm:t>
        <a:bodyPr/>
        <a:lstStyle/>
        <a:p>
          <a:r>
            <a:rPr lang="ru-RU" smtClean="0"/>
            <a:t>1 гр – 5 чел</a:t>
          </a:r>
          <a:endParaRPr lang="ru-RU" dirty="0"/>
        </a:p>
      </dgm:t>
    </dgm:pt>
    <dgm:pt modelId="{64E4ACDE-0C8C-4543-9C0B-81D36FAB409D}" type="parTrans" cxnId="{4B447E6A-32B0-4B6F-BB8D-79ABDF371BC2}">
      <dgm:prSet/>
      <dgm:spPr/>
      <dgm:t>
        <a:bodyPr/>
        <a:lstStyle/>
        <a:p>
          <a:endParaRPr lang="ru-RU"/>
        </a:p>
      </dgm:t>
    </dgm:pt>
    <dgm:pt modelId="{A51866C4-6F95-4CE5-92A3-6E11020BD310}" type="sibTrans" cxnId="{4B447E6A-32B0-4B6F-BB8D-79ABDF371BC2}">
      <dgm:prSet/>
      <dgm:spPr/>
      <dgm:t>
        <a:bodyPr/>
        <a:lstStyle/>
        <a:p>
          <a:endParaRPr lang="ru-RU"/>
        </a:p>
      </dgm:t>
    </dgm:pt>
    <dgm:pt modelId="{39A0B10A-4713-4053-8221-B0DC11545C36}">
      <dgm:prSet phldrT="[Текст]"/>
      <dgm:spPr/>
      <dgm:t>
        <a:bodyPr/>
        <a:lstStyle/>
        <a:p>
          <a:r>
            <a:rPr lang="ru-RU" smtClean="0"/>
            <a:t>1 гр – 5 чел</a:t>
          </a:r>
          <a:endParaRPr lang="ru-RU" dirty="0"/>
        </a:p>
      </dgm:t>
    </dgm:pt>
    <dgm:pt modelId="{D7EEF947-DC1E-4D01-9632-12747DDCF9CD}" type="parTrans" cxnId="{D4FF6CFD-A5BA-49AD-956A-61054E752EFB}">
      <dgm:prSet/>
      <dgm:spPr/>
      <dgm:t>
        <a:bodyPr/>
        <a:lstStyle/>
        <a:p>
          <a:endParaRPr lang="ru-RU"/>
        </a:p>
      </dgm:t>
    </dgm:pt>
    <dgm:pt modelId="{6CE3DC00-088E-478A-AB57-6303C497C73B}" type="sibTrans" cxnId="{D4FF6CFD-A5BA-49AD-956A-61054E752EFB}">
      <dgm:prSet/>
      <dgm:spPr/>
      <dgm:t>
        <a:bodyPr/>
        <a:lstStyle/>
        <a:p>
          <a:endParaRPr lang="ru-RU"/>
        </a:p>
      </dgm:t>
    </dgm:pt>
    <dgm:pt modelId="{D07B0011-D047-4961-B87B-B908746D7FED}">
      <dgm:prSet phldrT="[Текст]"/>
      <dgm:spPr/>
      <dgm:t>
        <a:bodyPr/>
        <a:lstStyle/>
        <a:p>
          <a:r>
            <a:rPr lang="ru-RU" smtClean="0"/>
            <a:t>1 гр – 5 чел</a:t>
          </a:r>
          <a:endParaRPr lang="ru-RU" dirty="0"/>
        </a:p>
      </dgm:t>
    </dgm:pt>
    <dgm:pt modelId="{68A178B2-5D49-40F8-8F54-58ABDF753701}" type="parTrans" cxnId="{6C14918C-80A4-4559-A1C8-27134CA7E936}">
      <dgm:prSet/>
      <dgm:spPr/>
      <dgm:t>
        <a:bodyPr/>
        <a:lstStyle/>
        <a:p>
          <a:endParaRPr lang="ru-RU"/>
        </a:p>
      </dgm:t>
    </dgm:pt>
    <dgm:pt modelId="{21B8CF1F-54CA-4F68-ABEB-ADB76D8B2884}" type="sibTrans" cxnId="{6C14918C-80A4-4559-A1C8-27134CA7E936}">
      <dgm:prSet/>
      <dgm:spPr/>
      <dgm:t>
        <a:bodyPr/>
        <a:lstStyle/>
        <a:p>
          <a:endParaRPr lang="ru-RU"/>
        </a:p>
      </dgm:t>
    </dgm:pt>
    <dgm:pt modelId="{E6D18B2B-5D08-4C2C-8AA0-67F000DABA04}">
      <dgm:prSet phldrT="[Текст]"/>
      <dgm:spPr/>
      <dgm:t>
        <a:bodyPr/>
        <a:lstStyle/>
        <a:p>
          <a:r>
            <a:rPr lang="ru-RU" smtClean="0"/>
            <a:t>1 гр – 5 чел</a:t>
          </a:r>
          <a:endParaRPr lang="ru-RU" dirty="0"/>
        </a:p>
      </dgm:t>
    </dgm:pt>
    <dgm:pt modelId="{9BDF12D7-303A-44D6-AA7E-4ECDD35C15DF}" type="parTrans" cxnId="{E63DFF4E-95BE-44B8-A175-C287475DF81F}">
      <dgm:prSet/>
      <dgm:spPr/>
      <dgm:t>
        <a:bodyPr/>
        <a:lstStyle/>
        <a:p>
          <a:endParaRPr lang="ru-RU"/>
        </a:p>
      </dgm:t>
    </dgm:pt>
    <dgm:pt modelId="{F76B5ABF-B662-4B6E-9BF2-086A104B1609}" type="sibTrans" cxnId="{E63DFF4E-95BE-44B8-A175-C287475DF81F}">
      <dgm:prSet/>
      <dgm:spPr/>
      <dgm:t>
        <a:bodyPr/>
        <a:lstStyle/>
        <a:p>
          <a:endParaRPr lang="ru-RU"/>
        </a:p>
      </dgm:t>
    </dgm:pt>
    <dgm:pt modelId="{23F1ECD8-73EE-49CF-ABD0-62D0ACE55E91}">
      <dgm:prSet phldrT="[Текст]"/>
      <dgm:spPr/>
      <dgm:t>
        <a:bodyPr/>
        <a:lstStyle/>
        <a:p>
          <a:r>
            <a:rPr lang="ru-RU" smtClean="0"/>
            <a:t>1 гр – 5 чел</a:t>
          </a:r>
          <a:endParaRPr lang="ru-RU" dirty="0"/>
        </a:p>
      </dgm:t>
    </dgm:pt>
    <dgm:pt modelId="{9886B79C-0DE1-4A6F-BE25-B71DDFA03888}" type="parTrans" cxnId="{A973DEB2-46AE-4282-8047-E029A44BEE2D}">
      <dgm:prSet/>
      <dgm:spPr/>
      <dgm:t>
        <a:bodyPr/>
        <a:lstStyle/>
        <a:p>
          <a:endParaRPr lang="ru-RU"/>
        </a:p>
      </dgm:t>
    </dgm:pt>
    <dgm:pt modelId="{AE12A4DA-3DF0-4F5F-9FF4-FF0A2955D9A9}" type="sibTrans" cxnId="{A973DEB2-46AE-4282-8047-E029A44BEE2D}">
      <dgm:prSet/>
      <dgm:spPr/>
      <dgm:t>
        <a:bodyPr/>
        <a:lstStyle/>
        <a:p>
          <a:endParaRPr lang="ru-RU"/>
        </a:p>
      </dgm:t>
    </dgm:pt>
    <dgm:pt modelId="{30496BBE-363F-4A52-B752-9D175752C0E3}">
      <dgm:prSet phldrT="[Текст]"/>
      <dgm:spPr/>
      <dgm:t>
        <a:bodyPr/>
        <a:lstStyle/>
        <a:p>
          <a:r>
            <a:rPr lang="ru-RU" smtClean="0"/>
            <a:t>1 гр – 5 чел</a:t>
          </a:r>
          <a:endParaRPr lang="ru-RU" dirty="0"/>
        </a:p>
      </dgm:t>
    </dgm:pt>
    <dgm:pt modelId="{B4E7D379-F04A-471F-98AA-39C2B30ED4BE}" type="parTrans" cxnId="{420A345D-6AD4-469B-87A6-DF8AB8F7E189}">
      <dgm:prSet/>
      <dgm:spPr/>
      <dgm:t>
        <a:bodyPr/>
        <a:lstStyle/>
        <a:p>
          <a:endParaRPr lang="ru-RU"/>
        </a:p>
      </dgm:t>
    </dgm:pt>
    <dgm:pt modelId="{42FF0DEA-F991-446A-8956-5C976BA07E8F}" type="sibTrans" cxnId="{420A345D-6AD4-469B-87A6-DF8AB8F7E189}">
      <dgm:prSet/>
      <dgm:spPr/>
      <dgm:t>
        <a:bodyPr/>
        <a:lstStyle/>
        <a:p>
          <a:endParaRPr lang="ru-RU"/>
        </a:p>
      </dgm:t>
    </dgm:pt>
    <dgm:pt modelId="{4A55A306-257F-4E0F-BC39-301B4FBB81CD}">
      <dgm:prSet phldrT="[Текст]"/>
      <dgm:spPr/>
      <dgm:t>
        <a:bodyPr/>
        <a:lstStyle/>
        <a:p>
          <a:r>
            <a:rPr lang="ru-RU" smtClean="0"/>
            <a:t>1 гр – 5 чел</a:t>
          </a:r>
          <a:endParaRPr lang="ru-RU" dirty="0"/>
        </a:p>
      </dgm:t>
    </dgm:pt>
    <dgm:pt modelId="{BCD67065-0706-4C3E-8718-3A99E724C11C}" type="parTrans" cxnId="{A5864665-7D94-4E0D-A2A4-64858B17C971}">
      <dgm:prSet/>
      <dgm:spPr/>
      <dgm:t>
        <a:bodyPr/>
        <a:lstStyle/>
        <a:p>
          <a:endParaRPr lang="ru-RU"/>
        </a:p>
      </dgm:t>
    </dgm:pt>
    <dgm:pt modelId="{7CE2747F-E51A-4AF7-8B4B-B7A72C52DE23}" type="sibTrans" cxnId="{A5864665-7D94-4E0D-A2A4-64858B17C971}">
      <dgm:prSet/>
      <dgm:spPr/>
      <dgm:t>
        <a:bodyPr/>
        <a:lstStyle/>
        <a:p>
          <a:endParaRPr lang="ru-RU"/>
        </a:p>
      </dgm:t>
    </dgm:pt>
    <dgm:pt modelId="{469EAC29-AB73-46EB-ADE5-97800FD3035B}">
      <dgm:prSet phldrT="[Текст]"/>
      <dgm:spPr/>
      <dgm:t>
        <a:bodyPr/>
        <a:lstStyle/>
        <a:p>
          <a:r>
            <a:rPr lang="ru-RU" dirty="0" smtClean="0"/>
            <a:t>Фестиваль</a:t>
          </a:r>
          <a:endParaRPr lang="ru-RU" dirty="0"/>
        </a:p>
      </dgm:t>
    </dgm:pt>
    <dgm:pt modelId="{3372B73C-9FD8-45F5-B4D3-C08992567A98}" type="parTrans" cxnId="{B960A2BF-CC6C-4158-8EFD-F88E9528D5BC}">
      <dgm:prSet/>
      <dgm:spPr/>
      <dgm:t>
        <a:bodyPr/>
        <a:lstStyle/>
        <a:p>
          <a:endParaRPr lang="ru-RU"/>
        </a:p>
      </dgm:t>
    </dgm:pt>
    <dgm:pt modelId="{0B094B6A-5DC2-4336-931E-B02704FD7495}" type="sibTrans" cxnId="{B960A2BF-CC6C-4158-8EFD-F88E9528D5BC}">
      <dgm:prSet/>
      <dgm:spPr/>
      <dgm:t>
        <a:bodyPr/>
        <a:lstStyle/>
        <a:p>
          <a:endParaRPr lang="ru-RU"/>
        </a:p>
      </dgm:t>
    </dgm:pt>
    <dgm:pt modelId="{0FEFF77A-2B71-4415-BB4E-B56818B62360}">
      <dgm:prSet phldrT="[Текст]"/>
      <dgm:spPr/>
      <dgm:t>
        <a:bodyPr/>
        <a:lstStyle/>
        <a:p>
          <a:r>
            <a:rPr lang="ru-RU" dirty="0" smtClean="0"/>
            <a:t>30 человек </a:t>
          </a:r>
          <a:br>
            <a:rPr lang="ru-RU" dirty="0" smtClean="0"/>
          </a:br>
          <a:r>
            <a:rPr lang="ru-RU" dirty="0" smtClean="0"/>
            <a:t>(6 </a:t>
          </a:r>
          <a:r>
            <a:rPr lang="ru-RU" dirty="0" err="1" smtClean="0"/>
            <a:t>гр</a:t>
          </a:r>
          <a:r>
            <a:rPr lang="ru-RU" dirty="0" smtClean="0"/>
            <a:t> х 5 чел)</a:t>
          </a:r>
          <a:endParaRPr lang="ru-RU" dirty="0"/>
        </a:p>
      </dgm:t>
    </dgm:pt>
    <dgm:pt modelId="{D4F2A900-D1E6-4CCC-A6A8-B771FD0A7F92}" type="parTrans" cxnId="{EF202078-4A6D-4650-A24A-A96BEB51549E}">
      <dgm:prSet/>
      <dgm:spPr/>
      <dgm:t>
        <a:bodyPr/>
        <a:lstStyle/>
        <a:p>
          <a:endParaRPr lang="ru-RU"/>
        </a:p>
      </dgm:t>
    </dgm:pt>
    <dgm:pt modelId="{97889585-1E1B-4D47-B8BD-01666091A9CD}" type="sibTrans" cxnId="{EF202078-4A6D-4650-A24A-A96BEB51549E}">
      <dgm:prSet/>
      <dgm:spPr/>
      <dgm:t>
        <a:bodyPr/>
        <a:lstStyle/>
        <a:p>
          <a:endParaRPr lang="ru-RU"/>
        </a:p>
      </dgm:t>
    </dgm:pt>
    <dgm:pt modelId="{1873F1A5-CDBD-449E-9038-4C357D6DE33F}" type="pres">
      <dgm:prSet presAssocID="{DDCFC4AA-1386-413B-B992-2DC15670F94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0D40950-11E9-428A-B467-887C0EE6187D}" type="pres">
      <dgm:prSet presAssocID="{242316B6-6341-4D89-B711-7CB178E72C69}" presName="root" presStyleCnt="0"/>
      <dgm:spPr/>
    </dgm:pt>
    <dgm:pt modelId="{A6C69C04-F927-4F86-B580-C5741DD85911}" type="pres">
      <dgm:prSet presAssocID="{242316B6-6341-4D89-B711-7CB178E72C69}" presName="rootComposite" presStyleCnt="0"/>
      <dgm:spPr/>
    </dgm:pt>
    <dgm:pt modelId="{E75C2C65-046A-485E-BE88-7360DE720A89}" type="pres">
      <dgm:prSet presAssocID="{242316B6-6341-4D89-B711-7CB178E72C69}" presName="rootText" presStyleLbl="node1" presStyleIdx="0" presStyleCnt="4"/>
      <dgm:spPr/>
      <dgm:t>
        <a:bodyPr/>
        <a:lstStyle/>
        <a:p>
          <a:endParaRPr lang="ru-RU"/>
        </a:p>
      </dgm:t>
    </dgm:pt>
    <dgm:pt modelId="{448DDB81-3786-445E-BDE3-90CF67C236A5}" type="pres">
      <dgm:prSet presAssocID="{242316B6-6341-4D89-B711-7CB178E72C69}" presName="rootConnector" presStyleLbl="node1" presStyleIdx="0" presStyleCnt="4"/>
      <dgm:spPr/>
      <dgm:t>
        <a:bodyPr/>
        <a:lstStyle/>
        <a:p>
          <a:endParaRPr lang="ru-RU"/>
        </a:p>
      </dgm:t>
    </dgm:pt>
    <dgm:pt modelId="{05DBB060-8C6C-4DEA-8308-C565265C67AF}" type="pres">
      <dgm:prSet presAssocID="{242316B6-6341-4D89-B711-7CB178E72C69}" presName="childShape" presStyleCnt="0"/>
      <dgm:spPr/>
    </dgm:pt>
    <dgm:pt modelId="{E15A67EE-218C-4DC9-988C-6A57E18CB746}" type="pres">
      <dgm:prSet presAssocID="{CB2C687C-F7B4-4492-8DB6-D6D2A09DAC72}" presName="Name13" presStyleLbl="parChTrans1D2" presStyleIdx="0" presStyleCnt="14"/>
      <dgm:spPr/>
      <dgm:t>
        <a:bodyPr/>
        <a:lstStyle/>
        <a:p>
          <a:endParaRPr lang="ru-RU"/>
        </a:p>
      </dgm:t>
    </dgm:pt>
    <dgm:pt modelId="{AB2F74A1-B552-4EAB-9C58-C7464D107735}" type="pres">
      <dgm:prSet presAssocID="{534E47C4-DDF5-4D7D-8AF9-3EF6D2CB31B2}" presName="childText" presStyleLbl="bgAcc1" presStyleIdx="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BE0CBC-D11F-4AB0-B0A2-991679970964}" type="pres">
      <dgm:prSet presAssocID="{95F1F5F9-B1FA-4C71-8067-C97A187A847F}" presName="root" presStyleCnt="0"/>
      <dgm:spPr/>
    </dgm:pt>
    <dgm:pt modelId="{875F806D-5220-4758-A407-1BD52403C1E3}" type="pres">
      <dgm:prSet presAssocID="{95F1F5F9-B1FA-4C71-8067-C97A187A847F}" presName="rootComposite" presStyleCnt="0"/>
      <dgm:spPr/>
    </dgm:pt>
    <dgm:pt modelId="{612D0297-523A-407A-BA6D-6A52B2B97B2E}" type="pres">
      <dgm:prSet presAssocID="{95F1F5F9-B1FA-4C71-8067-C97A187A847F}" presName="rootText" presStyleLbl="node1" presStyleIdx="1" presStyleCnt="4"/>
      <dgm:spPr/>
      <dgm:t>
        <a:bodyPr/>
        <a:lstStyle/>
        <a:p>
          <a:endParaRPr lang="ru-RU"/>
        </a:p>
      </dgm:t>
    </dgm:pt>
    <dgm:pt modelId="{84898303-E253-41E6-9A2A-31A8402B0922}" type="pres">
      <dgm:prSet presAssocID="{95F1F5F9-B1FA-4C71-8067-C97A187A847F}" presName="rootConnector" presStyleLbl="node1" presStyleIdx="1" presStyleCnt="4"/>
      <dgm:spPr/>
      <dgm:t>
        <a:bodyPr/>
        <a:lstStyle/>
        <a:p>
          <a:endParaRPr lang="ru-RU"/>
        </a:p>
      </dgm:t>
    </dgm:pt>
    <dgm:pt modelId="{B5556BA2-9B95-4933-8731-B39180E16CC3}" type="pres">
      <dgm:prSet presAssocID="{95F1F5F9-B1FA-4C71-8067-C97A187A847F}" presName="childShape" presStyleCnt="0"/>
      <dgm:spPr/>
    </dgm:pt>
    <dgm:pt modelId="{0F53468C-870C-4871-B139-20745C723870}" type="pres">
      <dgm:prSet presAssocID="{46C9FED2-11CD-4F76-9CCD-5AD3F4F150B1}" presName="Name13" presStyleLbl="parChTrans1D2" presStyleIdx="1" presStyleCnt="14"/>
      <dgm:spPr/>
      <dgm:t>
        <a:bodyPr/>
        <a:lstStyle/>
        <a:p>
          <a:endParaRPr lang="ru-RU"/>
        </a:p>
      </dgm:t>
    </dgm:pt>
    <dgm:pt modelId="{D58750E1-20D8-40B5-A3B0-EB2D9EF4F9DD}" type="pres">
      <dgm:prSet presAssocID="{701BC60B-A02F-423F-81A6-843095C7BE2F}" presName="childText" presStyleLbl="bgAcc1" presStyleIdx="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8E36D7-9E23-48FC-9A3D-09FA552898F4}" type="pres">
      <dgm:prSet presAssocID="{56D60336-AB04-4634-8DB4-FCE67FCBA3A2}" presName="Name13" presStyleLbl="parChTrans1D2" presStyleIdx="2" presStyleCnt="14"/>
      <dgm:spPr/>
      <dgm:t>
        <a:bodyPr/>
        <a:lstStyle/>
        <a:p>
          <a:endParaRPr lang="ru-RU"/>
        </a:p>
      </dgm:t>
    </dgm:pt>
    <dgm:pt modelId="{94F05CAB-D32F-4CE3-BDD8-A133307EFEE8}" type="pres">
      <dgm:prSet presAssocID="{3C9A64F7-35B9-4E9C-B1D1-CB3B5DAB859E}" presName="childText" presStyleLbl="bgAcc1" presStyleIdx="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977510-D4D0-47E9-BE53-F8C1837F7AF3}" type="pres">
      <dgm:prSet presAssocID="{ABBE18E0-9150-418F-B74B-952B93BF9DE0}" presName="Name13" presStyleLbl="parChTrans1D2" presStyleIdx="3" presStyleCnt="14"/>
      <dgm:spPr/>
      <dgm:t>
        <a:bodyPr/>
        <a:lstStyle/>
        <a:p>
          <a:endParaRPr lang="ru-RU"/>
        </a:p>
      </dgm:t>
    </dgm:pt>
    <dgm:pt modelId="{61BA9DB5-736F-4545-9255-208D519256C7}" type="pres">
      <dgm:prSet presAssocID="{B170B19B-B500-4441-9967-DB7F86BA8768}" presName="childText" presStyleLbl="bgAcc1" presStyleIdx="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D69E5F-D7DE-4C7E-A589-7A3E4ADD4758}" type="pres">
      <dgm:prSet presAssocID="{A03398D2-029D-4647-A967-5616C684C79C}" presName="Name13" presStyleLbl="parChTrans1D2" presStyleIdx="4" presStyleCnt="14"/>
      <dgm:spPr/>
      <dgm:t>
        <a:bodyPr/>
        <a:lstStyle/>
        <a:p>
          <a:endParaRPr lang="ru-RU"/>
        </a:p>
      </dgm:t>
    </dgm:pt>
    <dgm:pt modelId="{8A3764EE-6D56-4AF4-B396-EB6254E211A8}" type="pres">
      <dgm:prSet presAssocID="{3F4F0C0F-6F9C-486B-8E72-7813EB6F7A81}" presName="childText" presStyleLbl="bgAcc1" presStyleIdx="4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99831D-086B-4438-9FCD-9CEE3D4900F8}" type="pres">
      <dgm:prSet presAssocID="{CDCE7F7D-9EC6-4DEC-882E-CDC0D1EF5460}" presName="Name13" presStyleLbl="parChTrans1D2" presStyleIdx="5" presStyleCnt="14"/>
      <dgm:spPr/>
      <dgm:t>
        <a:bodyPr/>
        <a:lstStyle/>
        <a:p>
          <a:endParaRPr lang="ru-RU"/>
        </a:p>
      </dgm:t>
    </dgm:pt>
    <dgm:pt modelId="{A4BB3963-C817-4254-B3C2-0609083B8784}" type="pres">
      <dgm:prSet presAssocID="{19F5DA24-C753-43EE-8493-6A5A91CFDD66}" presName="childText" presStyleLbl="bgAcc1" presStyleIdx="5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111E1-A908-4C12-977D-07D42F90D6CA}" type="pres">
      <dgm:prSet presAssocID="{64E4ACDE-0C8C-4543-9C0B-81D36FAB409D}" presName="Name13" presStyleLbl="parChTrans1D2" presStyleIdx="6" presStyleCnt="14"/>
      <dgm:spPr/>
      <dgm:t>
        <a:bodyPr/>
        <a:lstStyle/>
        <a:p>
          <a:endParaRPr lang="ru-RU"/>
        </a:p>
      </dgm:t>
    </dgm:pt>
    <dgm:pt modelId="{CEC17EAE-FDEE-4F7A-B4B7-F3EE937CC5CC}" type="pres">
      <dgm:prSet presAssocID="{724BAB00-430A-4CCE-8230-B27041DFAF39}" presName="childText" presStyleLbl="bgAcc1" presStyleIdx="6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0F8251-B39A-46FD-9B45-182DA719D669}" type="pres">
      <dgm:prSet presAssocID="{3A151CFF-E5DA-4282-BFF7-C92FA7629868}" presName="root" presStyleCnt="0"/>
      <dgm:spPr/>
    </dgm:pt>
    <dgm:pt modelId="{C3C6A63D-89AA-44DC-8DFE-445162FBB3CC}" type="pres">
      <dgm:prSet presAssocID="{3A151CFF-E5DA-4282-BFF7-C92FA7629868}" presName="rootComposite" presStyleCnt="0"/>
      <dgm:spPr/>
    </dgm:pt>
    <dgm:pt modelId="{239C9E9C-8982-4CE1-8315-77FCFA648188}" type="pres">
      <dgm:prSet presAssocID="{3A151CFF-E5DA-4282-BFF7-C92FA7629868}" presName="rootText" presStyleLbl="node1" presStyleIdx="2" presStyleCnt="4"/>
      <dgm:spPr/>
      <dgm:t>
        <a:bodyPr/>
        <a:lstStyle/>
        <a:p>
          <a:endParaRPr lang="ru-RU"/>
        </a:p>
      </dgm:t>
    </dgm:pt>
    <dgm:pt modelId="{9E237040-B8B6-425D-9F90-48B58317FEB6}" type="pres">
      <dgm:prSet presAssocID="{3A151CFF-E5DA-4282-BFF7-C92FA7629868}" presName="rootConnector" presStyleLbl="node1" presStyleIdx="2" presStyleCnt="4"/>
      <dgm:spPr/>
      <dgm:t>
        <a:bodyPr/>
        <a:lstStyle/>
        <a:p>
          <a:endParaRPr lang="ru-RU"/>
        </a:p>
      </dgm:t>
    </dgm:pt>
    <dgm:pt modelId="{D55FF64B-2F74-42EB-A9A0-3FE0439479F0}" type="pres">
      <dgm:prSet presAssocID="{3A151CFF-E5DA-4282-BFF7-C92FA7629868}" presName="childShape" presStyleCnt="0"/>
      <dgm:spPr/>
    </dgm:pt>
    <dgm:pt modelId="{1E626875-A859-4F08-8F6D-0DF62D416726}" type="pres">
      <dgm:prSet presAssocID="{D7EEF947-DC1E-4D01-9632-12747DDCF9CD}" presName="Name13" presStyleLbl="parChTrans1D2" presStyleIdx="7" presStyleCnt="14"/>
      <dgm:spPr/>
      <dgm:t>
        <a:bodyPr/>
        <a:lstStyle/>
        <a:p>
          <a:endParaRPr lang="ru-RU"/>
        </a:p>
      </dgm:t>
    </dgm:pt>
    <dgm:pt modelId="{D2533E20-521F-4288-B632-D860BF9CE6BC}" type="pres">
      <dgm:prSet presAssocID="{39A0B10A-4713-4053-8221-B0DC11545C36}" presName="childText" presStyleLbl="bgAcc1" presStyleIdx="7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EC49EE-9FF7-45C3-AFFE-34B56DCF447B}" type="pres">
      <dgm:prSet presAssocID="{68A178B2-5D49-40F8-8F54-58ABDF753701}" presName="Name13" presStyleLbl="parChTrans1D2" presStyleIdx="8" presStyleCnt="14"/>
      <dgm:spPr/>
      <dgm:t>
        <a:bodyPr/>
        <a:lstStyle/>
        <a:p>
          <a:endParaRPr lang="ru-RU"/>
        </a:p>
      </dgm:t>
    </dgm:pt>
    <dgm:pt modelId="{EFF2D6CB-9192-40C6-8380-582ED0C19155}" type="pres">
      <dgm:prSet presAssocID="{D07B0011-D047-4961-B87B-B908746D7FED}" presName="childText" presStyleLbl="bgAcc1" presStyleIdx="8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38BAFF-54C0-4D99-9BE1-1500AD366CC0}" type="pres">
      <dgm:prSet presAssocID="{9BDF12D7-303A-44D6-AA7E-4ECDD35C15DF}" presName="Name13" presStyleLbl="parChTrans1D2" presStyleIdx="9" presStyleCnt="14"/>
      <dgm:spPr/>
      <dgm:t>
        <a:bodyPr/>
        <a:lstStyle/>
        <a:p>
          <a:endParaRPr lang="ru-RU"/>
        </a:p>
      </dgm:t>
    </dgm:pt>
    <dgm:pt modelId="{AD84E11E-F075-435D-8AA5-1C6BBA372729}" type="pres">
      <dgm:prSet presAssocID="{E6D18B2B-5D08-4C2C-8AA0-67F000DABA04}" presName="childText" presStyleLbl="bgAcc1" presStyleIdx="9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655189-20FC-4991-A155-A60AA1DAB540}" type="pres">
      <dgm:prSet presAssocID="{9886B79C-0DE1-4A6F-BE25-B71DDFA03888}" presName="Name13" presStyleLbl="parChTrans1D2" presStyleIdx="10" presStyleCnt="14"/>
      <dgm:spPr/>
      <dgm:t>
        <a:bodyPr/>
        <a:lstStyle/>
        <a:p>
          <a:endParaRPr lang="ru-RU"/>
        </a:p>
      </dgm:t>
    </dgm:pt>
    <dgm:pt modelId="{6A75D6E8-6239-4090-AE5B-277DD74DC769}" type="pres">
      <dgm:prSet presAssocID="{23F1ECD8-73EE-49CF-ABD0-62D0ACE55E91}" presName="childText" presStyleLbl="bgAcc1" presStyleIdx="1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6009B8-689F-466C-917A-769D3D36AB40}" type="pres">
      <dgm:prSet presAssocID="{B4E7D379-F04A-471F-98AA-39C2B30ED4BE}" presName="Name13" presStyleLbl="parChTrans1D2" presStyleIdx="11" presStyleCnt="14"/>
      <dgm:spPr/>
      <dgm:t>
        <a:bodyPr/>
        <a:lstStyle/>
        <a:p>
          <a:endParaRPr lang="ru-RU"/>
        </a:p>
      </dgm:t>
    </dgm:pt>
    <dgm:pt modelId="{B7BCA397-5385-429B-86AF-BDEF1AF474F3}" type="pres">
      <dgm:prSet presAssocID="{30496BBE-363F-4A52-B752-9D175752C0E3}" presName="childText" presStyleLbl="bgAcc1" presStyleIdx="1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268C49-0EA7-424D-875A-EAA9A5940977}" type="pres">
      <dgm:prSet presAssocID="{BCD67065-0706-4C3E-8718-3A99E724C11C}" presName="Name13" presStyleLbl="parChTrans1D2" presStyleIdx="12" presStyleCnt="14"/>
      <dgm:spPr/>
      <dgm:t>
        <a:bodyPr/>
        <a:lstStyle/>
        <a:p>
          <a:endParaRPr lang="ru-RU"/>
        </a:p>
      </dgm:t>
    </dgm:pt>
    <dgm:pt modelId="{90D95532-7E7C-45A8-97FD-DF482E3FEC51}" type="pres">
      <dgm:prSet presAssocID="{4A55A306-257F-4E0F-BC39-301B4FBB81CD}" presName="childText" presStyleLbl="bgAcc1" presStyleIdx="1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D21088-6D17-425C-8A3E-E3BF0FA808CB}" type="pres">
      <dgm:prSet presAssocID="{469EAC29-AB73-46EB-ADE5-97800FD3035B}" presName="root" presStyleCnt="0"/>
      <dgm:spPr/>
    </dgm:pt>
    <dgm:pt modelId="{45A37FE9-17EC-485C-9D8A-9C585C49CC36}" type="pres">
      <dgm:prSet presAssocID="{469EAC29-AB73-46EB-ADE5-97800FD3035B}" presName="rootComposite" presStyleCnt="0"/>
      <dgm:spPr/>
    </dgm:pt>
    <dgm:pt modelId="{27F5B4FE-BCA4-47A9-88C7-CFD93F8866E3}" type="pres">
      <dgm:prSet presAssocID="{469EAC29-AB73-46EB-ADE5-97800FD3035B}" presName="rootText" presStyleLbl="node1" presStyleIdx="3" presStyleCnt="4"/>
      <dgm:spPr/>
      <dgm:t>
        <a:bodyPr/>
        <a:lstStyle/>
        <a:p>
          <a:endParaRPr lang="ru-RU"/>
        </a:p>
      </dgm:t>
    </dgm:pt>
    <dgm:pt modelId="{43D6B2C7-8E3A-4CEE-B686-F1ACCAE7226C}" type="pres">
      <dgm:prSet presAssocID="{469EAC29-AB73-46EB-ADE5-97800FD3035B}" presName="rootConnector" presStyleLbl="node1" presStyleIdx="3" presStyleCnt="4"/>
      <dgm:spPr/>
      <dgm:t>
        <a:bodyPr/>
        <a:lstStyle/>
        <a:p>
          <a:endParaRPr lang="ru-RU"/>
        </a:p>
      </dgm:t>
    </dgm:pt>
    <dgm:pt modelId="{7D4D8484-6DCA-4141-A804-ECA52BC7C56F}" type="pres">
      <dgm:prSet presAssocID="{469EAC29-AB73-46EB-ADE5-97800FD3035B}" presName="childShape" presStyleCnt="0"/>
      <dgm:spPr/>
    </dgm:pt>
    <dgm:pt modelId="{7781F3EF-9FC5-43B6-8FE2-5BE0558E329E}" type="pres">
      <dgm:prSet presAssocID="{D4F2A900-D1E6-4CCC-A6A8-B771FD0A7F92}" presName="Name13" presStyleLbl="parChTrans1D2" presStyleIdx="13" presStyleCnt="14"/>
      <dgm:spPr/>
      <dgm:t>
        <a:bodyPr/>
        <a:lstStyle/>
        <a:p>
          <a:endParaRPr lang="ru-RU"/>
        </a:p>
      </dgm:t>
    </dgm:pt>
    <dgm:pt modelId="{8ABF3208-682D-46A3-8CA5-CA7625AFF770}" type="pres">
      <dgm:prSet presAssocID="{0FEFF77A-2B71-4415-BB4E-B56818B62360}" presName="childText" presStyleLbl="bgAcc1" presStyleIdx="1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830976-7387-4DD6-B690-72AF54363F58}" type="presOf" srcId="{23F1ECD8-73EE-49CF-ABD0-62D0ACE55E91}" destId="{6A75D6E8-6239-4090-AE5B-277DD74DC769}" srcOrd="0" destOrd="0" presId="urn:microsoft.com/office/officeart/2005/8/layout/hierarchy3"/>
    <dgm:cxn modelId="{6BA9380E-B600-40EA-91FC-C6E9D0F5890A}" type="presOf" srcId="{68A178B2-5D49-40F8-8F54-58ABDF753701}" destId="{8DEC49EE-9FF7-45C3-AFFE-34B56DCF447B}" srcOrd="0" destOrd="0" presId="urn:microsoft.com/office/officeart/2005/8/layout/hierarchy3"/>
    <dgm:cxn modelId="{6E3D2394-003C-4B1E-A763-8DA049264311}" type="presOf" srcId="{3A151CFF-E5DA-4282-BFF7-C92FA7629868}" destId="{9E237040-B8B6-425D-9F90-48B58317FEB6}" srcOrd="1" destOrd="0" presId="urn:microsoft.com/office/officeart/2005/8/layout/hierarchy3"/>
    <dgm:cxn modelId="{A973DEB2-46AE-4282-8047-E029A44BEE2D}" srcId="{3A151CFF-E5DA-4282-BFF7-C92FA7629868}" destId="{23F1ECD8-73EE-49CF-ABD0-62D0ACE55E91}" srcOrd="3" destOrd="0" parTransId="{9886B79C-0DE1-4A6F-BE25-B71DDFA03888}" sibTransId="{AE12A4DA-3DF0-4F5F-9FF4-FF0A2955D9A9}"/>
    <dgm:cxn modelId="{DFE74F99-CA9D-4E86-BE20-06132913BB69}" srcId="{DDCFC4AA-1386-413B-B992-2DC15670F946}" destId="{3A151CFF-E5DA-4282-BFF7-C92FA7629868}" srcOrd="2" destOrd="0" parTransId="{BBF47E0C-E366-4873-B500-0071CE666062}" sibTransId="{1F225C8B-FD04-43CF-A546-797399812B69}"/>
    <dgm:cxn modelId="{1826A550-00E3-4597-9989-7941A97C0C0C}" srcId="{95F1F5F9-B1FA-4C71-8067-C97A187A847F}" destId="{3F4F0C0F-6F9C-486B-8E72-7813EB6F7A81}" srcOrd="3" destOrd="0" parTransId="{A03398D2-029D-4647-A967-5616C684C79C}" sibTransId="{40B9B26C-F8F3-4597-858C-EF812755B25A}"/>
    <dgm:cxn modelId="{441A930C-50FF-4497-BF68-6349F5F0C444}" type="presOf" srcId="{95F1F5F9-B1FA-4C71-8067-C97A187A847F}" destId="{612D0297-523A-407A-BA6D-6A52B2B97B2E}" srcOrd="0" destOrd="0" presId="urn:microsoft.com/office/officeart/2005/8/layout/hierarchy3"/>
    <dgm:cxn modelId="{85ACABA0-6355-4C54-A502-C0BBB8C70EAC}" type="presOf" srcId="{39A0B10A-4713-4053-8221-B0DC11545C36}" destId="{D2533E20-521F-4288-B632-D860BF9CE6BC}" srcOrd="0" destOrd="0" presId="urn:microsoft.com/office/officeart/2005/8/layout/hierarchy3"/>
    <dgm:cxn modelId="{6C14918C-80A4-4559-A1C8-27134CA7E936}" srcId="{3A151CFF-E5DA-4282-BFF7-C92FA7629868}" destId="{D07B0011-D047-4961-B87B-B908746D7FED}" srcOrd="1" destOrd="0" parTransId="{68A178B2-5D49-40F8-8F54-58ABDF753701}" sibTransId="{21B8CF1F-54CA-4F68-ABEB-ADB76D8B2884}"/>
    <dgm:cxn modelId="{D3D22B15-C391-4947-8B57-EFB0FFD59C06}" type="presOf" srcId="{D07B0011-D047-4961-B87B-B908746D7FED}" destId="{EFF2D6CB-9192-40C6-8380-582ED0C19155}" srcOrd="0" destOrd="0" presId="urn:microsoft.com/office/officeart/2005/8/layout/hierarchy3"/>
    <dgm:cxn modelId="{C255D35F-7602-4CB6-B414-0E6BBCD4D274}" type="presOf" srcId="{DDCFC4AA-1386-413B-B992-2DC15670F946}" destId="{1873F1A5-CDBD-449E-9038-4C357D6DE33F}" srcOrd="0" destOrd="0" presId="urn:microsoft.com/office/officeart/2005/8/layout/hierarchy3"/>
    <dgm:cxn modelId="{34A53C10-9FBA-4DAB-8035-DD286C134559}" type="presOf" srcId="{469EAC29-AB73-46EB-ADE5-97800FD3035B}" destId="{43D6B2C7-8E3A-4CEE-B686-F1ACCAE7226C}" srcOrd="1" destOrd="0" presId="urn:microsoft.com/office/officeart/2005/8/layout/hierarchy3"/>
    <dgm:cxn modelId="{56FDA8EB-1A05-4CC2-BA5B-5675A169EDC8}" type="presOf" srcId="{242316B6-6341-4D89-B711-7CB178E72C69}" destId="{448DDB81-3786-445E-BDE3-90CF67C236A5}" srcOrd="1" destOrd="0" presId="urn:microsoft.com/office/officeart/2005/8/layout/hierarchy3"/>
    <dgm:cxn modelId="{83696EC2-3B0F-4F6B-960E-E8A07086673E}" type="presOf" srcId="{30496BBE-363F-4A52-B752-9D175752C0E3}" destId="{B7BCA397-5385-429B-86AF-BDEF1AF474F3}" srcOrd="0" destOrd="0" presId="urn:microsoft.com/office/officeart/2005/8/layout/hierarchy3"/>
    <dgm:cxn modelId="{C667B0BC-28F3-49B7-A144-EBF1B4001B0D}" srcId="{242316B6-6341-4D89-B711-7CB178E72C69}" destId="{534E47C4-DDF5-4D7D-8AF9-3EF6D2CB31B2}" srcOrd="0" destOrd="0" parTransId="{CB2C687C-F7B4-4492-8DB6-D6D2A09DAC72}" sibTransId="{B701DA4C-E58F-4BE8-A8CF-085B6839A9EF}"/>
    <dgm:cxn modelId="{B67F2D31-884E-4DCE-B5B6-01408F9D0B38}" srcId="{95F1F5F9-B1FA-4C71-8067-C97A187A847F}" destId="{3C9A64F7-35B9-4E9C-B1D1-CB3B5DAB859E}" srcOrd="1" destOrd="0" parTransId="{56D60336-AB04-4634-8DB4-FCE67FCBA3A2}" sibTransId="{ED2C6851-CF2A-4FEF-9661-38FA02455746}"/>
    <dgm:cxn modelId="{A69533A9-875C-42E6-AC0D-F37564363B9A}" type="presOf" srcId="{469EAC29-AB73-46EB-ADE5-97800FD3035B}" destId="{27F5B4FE-BCA4-47A9-88C7-CFD93F8866E3}" srcOrd="0" destOrd="0" presId="urn:microsoft.com/office/officeart/2005/8/layout/hierarchy3"/>
    <dgm:cxn modelId="{57DD9B6E-29A4-4C9C-A36E-43502F78833B}" type="presOf" srcId="{724BAB00-430A-4CCE-8230-B27041DFAF39}" destId="{CEC17EAE-FDEE-4F7A-B4B7-F3EE937CC5CC}" srcOrd="0" destOrd="0" presId="urn:microsoft.com/office/officeart/2005/8/layout/hierarchy3"/>
    <dgm:cxn modelId="{D464C78C-7225-48F3-95C7-F5072DBE386E}" srcId="{95F1F5F9-B1FA-4C71-8067-C97A187A847F}" destId="{701BC60B-A02F-423F-81A6-843095C7BE2F}" srcOrd="0" destOrd="0" parTransId="{46C9FED2-11CD-4F76-9CCD-5AD3F4F150B1}" sibTransId="{6E7F371E-2A15-4FCB-9300-68345911958E}"/>
    <dgm:cxn modelId="{B960A2BF-CC6C-4158-8EFD-F88E9528D5BC}" srcId="{DDCFC4AA-1386-413B-B992-2DC15670F946}" destId="{469EAC29-AB73-46EB-ADE5-97800FD3035B}" srcOrd="3" destOrd="0" parTransId="{3372B73C-9FD8-45F5-B4D3-C08992567A98}" sibTransId="{0B094B6A-5DC2-4336-931E-B02704FD7495}"/>
    <dgm:cxn modelId="{825083E6-72EB-4381-91C4-A854E010CB35}" type="presOf" srcId="{9886B79C-0DE1-4A6F-BE25-B71DDFA03888}" destId="{B4655189-20FC-4991-A155-A60AA1DAB540}" srcOrd="0" destOrd="0" presId="urn:microsoft.com/office/officeart/2005/8/layout/hierarchy3"/>
    <dgm:cxn modelId="{1E7A839D-CD41-48B1-A992-578EE5D71A68}" type="presOf" srcId="{CDCE7F7D-9EC6-4DEC-882E-CDC0D1EF5460}" destId="{9699831D-086B-4438-9FCD-9CEE3D4900F8}" srcOrd="0" destOrd="0" presId="urn:microsoft.com/office/officeart/2005/8/layout/hierarchy3"/>
    <dgm:cxn modelId="{9AECAB2B-8649-43E9-B1F5-506C964A97D5}" type="presOf" srcId="{B170B19B-B500-4441-9967-DB7F86BA8768}" destId="{61BA9DB5-736F-4545-9255-208D519256C7}" srcOrd="0" destOrd="0" presId="urn:microsoft.com/office/officeart/2005/8/layout/hierarchy3"/>
    <dgm:cxn modelId="{3334EB48-D652-459D-B412-E87EFD95AAA5}" type="presOf" srcId="{3A151CFF-E5DA-4282-BFF7-C92FA7629868}" destId="{239C9E9C-8982-4CE1-8315-77FCFA648188}" srcOrd="0" destOrd="0" presId="urn:microsoft.com/office/officeart/2005/8/layout/hierarchy3"/>
    <dgm:cxn modelId="{D5575AE9-E34B-4FDC-8381-114DC0C88050}" type="presOf" srcId="{46C9FED2-11CD-4F76-9CCD-5AD3F4F150B1}" destId="{0F53468C-870C-4871-B139-20745C723870}" srcOrd="0" destOrd="0" presId="urn:microsoft.com/office/officeart/2005/8/layout/hierarchy3"/>
    <dgm:cxn modelId="{E63DFF4E-95BE-44B8-A175-C287475DF81F}" srcId="{3A151CFF-E5DA-4282-BFF7-C92FA7629868}" destId="{E6D18B2B-5D08-4C2C-8AA0-67F000DABA04}" srcOrd="2" destOrd="0" parTransId="{9BDF12D7-303A-44D6-AA7E-4ECDD35C15DF}" sibTransId="{F76B5ABF-B662-4B6E-9BF2-086A104B1609}"/>
    <dgm:cxn modelId="{4B447E6A-32B0-4B6F-BB8D-79ABDF371BC2}" srcId="{95F1F5F9-B1FA-4C71-8067-C97A187A847F}" destId="{724BAB00-430A-4CCE-8230-B27041DFAF39}" srcOrd="5" destOrd="0" parTransId="{64E4ACDE-0C8C-4543-9C0B-81D36FAB409D}" sibTransId="{A51866C4-6F95-4CE5-92A3-6E11020BD310}"/>
    <dgm:cxn modelId="{6118DDF8-6E40-4809-8455-9BCB829B98AC}" srcId="{DDCFC4AA-1386-413B-B992-2DC15670F946}" destId="{95F1F5F9-B1FA-4C71-8067-C97A187A847F}" srcOrd="1" destOrd="0" parTransId="{B55C1E5D-DE8D-4D37-997A-FC6C5238082C}" sibTransId="{000D1EB2-F32D-4ACC-8DAA-11B06745A3AF}"/>
    <dgm:cxn modelId="{A5864665-7D94-4E0D-A2A4-64858B17C971}" srcId="{3A151CFF-E5DA-4282-BFF7-C92FA7629868}" destId="{4A55A306-257F-4E0F-BC39-301B4FBB81CD}" srcOrd="5" destOrd="0" parTransId="{BCD67065-0706-4C3E-8718-3A99E724C11C}" sibTransId="{7CE2747F-E51A-4AF7-8B4B-B7A72C52DE23}"/>
    <dgm:cxn modelId="{35775DFA-AB2A-4C19-8623-EB9CD7212BFF}" srcId="{DDCFC4AA-1386-413B-B992-2DC15670F946}" destId="{242316B6-6341-4D89-B711-7CB178E72C69}" srcOrd="0" destOrd="0" parTransId="{2AD73BF2-3B59-4354-9AB6-3F6DA5E27251}" sibTransId="{F260D509-8AFC-446B-9D0E-6D96C2276231}"/>
    <dgm:cxn modelId="{2A3E69CF-386A-4C07-96BD-97AE4262D4FB}" type="presOf" srcId="{56D60336-AB04-4634-8DB4-FCE67FCBA3A2}" destId="{E68E36D7-9E23-48FC-9A3D-09FA552898F4}" srcOrd="0" destOrd="0" presId="urn:microsoft.com/office/officeart/2005/8/layout/hierarchy3"/>
    <dgm:cxn modelId="{56DD800D-1E14-4EB1-B4D7-D1AEAF673093}" type="presOf" srcId="{95F1F5F9-B1FA-4C71-8067-C97A187A847F}" destId="{84898303-E253-41E6-9A2A-31A8402B0922}" srcOrd="1" destOrd="0" presId="urn:microsoft.com/office/officeart/2005/8/layout/hierarchy3"/>
    <dgm:cxn modelId="{FEFB9675-507C-4A32-B562-037223FB0D40}" type="presOf" srcId="{701BC60B-A02F-423F-81A6-843095C7BE2F}" destId="{D58750E1-20D8-40B5-A3B0-EB2D9EF4F9DD}" srcOrd="0" destOrd="0" presId="urn:microsoft.com/office/officeart/2005/8/layout/hierarchy3"/>
    <dgm:cxn modelId="{420A345D-6AD4-469B-87A6-DF8AB8F7E189}" srcId="{3A151CFF-E5DA-4282-BFF7-C92FA7629868}" destId="{30496BBE-363F-4A52-B752-9D175752C0E3}" srcOrd="4" destOrd="0" parTransId="{B4E7D379-F04A-471F-98AA-39C2B30ED4BE}" sibTransId="{42FF0DEA-F991-446A-8956-5C976BA07E8F}"/>
    <dgm:cxn modelId="{35098C50-5E8A-4124-9BBA-FDFB54AB268B}" type="presOf" srcId="{A03398D2-029D-4647-A967-5616C684C79C}" destId="{48D69E5F-D7DE-4C7E-A589-7A3E4ADD4758}" srcOrd="0" destOrd="0" presId="urn:microsoft.com/office/officeart/2005/8/layout/hierarchy3"/>
    <dgm:cxn modelId="{AED212DA-C3ED-4764-ACEA-192B6D843E0E}" type="presOf" srcId="{D4F2A900-D1E6-4CCC-A6A8-B771FD0A7F92}" destId="{7781F3EF-9FC5-43B6-8FE2-5BE0558E329E}" srcOrd="0" destOrd="0" presId="urn:microsoft.com/office/officeart/2005/8/layout/hierarchy3"/>
    <dgm:cxn modelId="{AA12B6E5-0111-419D-9810-7C76E191D914}" type="presOf" srcId="{4A55A306-257F-4E0F-BC39-301B4FBB81CD}" destId="{90D95532-7E7C-45A8-97FD-DF482E3FEC51}" srcOrd="0" destOrd="0" presId="urn:microsoft.com/office/officeart/2005/8/layout/hierarchy3"/>
    <dgm:cxn modelId="{90F91FF4-DA62-42BD-BCDB-E0C85C279560}" type="presOf" srcId="{ABBE18E0-9150-418F-B74B-952B93BF9DE0}" destId="{D2977510-D4D0-47E9-BE53-F8C1837F7AF3}" srcOrd="0" destOrd="0" presId="urn:microsoft.com/office/officeart/2005/8/layout/hierarchy3"/>
    <dgm:cxn modelId="{9E573F9F-B354-4B76-A5A3-148239C8BF32}" type="presOf" srcId="{0FEFF77A-2B71-4415-BB4E-B56818B62360}" destId="{8ABF3208-682D-46A3-8CA5-CA7625AFF770}" srcOrd="0" destOrd="0" presId="urn:microsoft.com/office/officeart/2005/8/layout/hierarchy3"/>
    <dgm:cxn modelId="{4998F90B-D6C9-41FE-9219-FBF9D160C030}" srcId="{95F1F5F9-B1FA-4C71-8067-C97A187A847F}" destId="{19F5DA24-C753-43EE-8493-6A5A91CFDD66}" srcOrd="4" destOrd="0" parTransId="{CDCE7F7D-9EC6-4DEC-882E-CDC0D1EF5460}" sibTransId="{6EBF6F06-AAA9-4367-8CF9-E9B074E26E9F}"/>
    <dgm:cxn modelId="{AAE503BB-7AD6-45BD-95E8-3F5C331904AA}" type="presOf" srcId="{534E47C4-DDF5-4D7D-8AF9-3EF6D2CB31B2}" destId="{AB2F74A1-B552-4EAB-9C58-C7464D107735}" srcOrd="0" destOrd="0" presId="urn:microsoft.com/office/officeart/2005/8/layout/hierarchy3"/>
    <dgm:cxn modelId="{7A0F4F94-9B30-4D50-8A6C-DEB5304DF063}" type="presOf" srcId="{CB2C687C-F7B4-4492-8DB6-D6D2A09DAC72}" destId="{E15A67EE-218C-4DC9-988C-6A57E18CB746}" srcOrd="0" destOrd="0" presId="urn:microsoft.com/office/officeart/2005/8/layout/hierarchy3"/>
    <dgm:cxn modelId="{88D586F8-04F2-4412-B235-FCE1138A6D04}" type="presOf" srcId="{19F5DA24-C753-43EE-8493-6A5A91CFDD66}" destId="{A4BB3963-C817-4254-B3C2-0609083B8784}" srcOrd="0" destOrd="0" presId="urn:microsoft.com/office/officeart/2005/8/layout/hierarchy3"/>
    <dgm:cxn modelId="{4DA5257A-1FFB-456D-828B-B02BC940D9D0}" type="presOf" srcId="{D7EEF947-DC1E-4D01-9632-12747DDCF9CD}" destId="{1E626875-A859-4F08-8F6D-0DF62D416726}" srcOrd="0" destOrd="0" presId="urn:microsoft.com/office/officeart/2005/8/layout/hierarchy3"/>
    <dgm:cxn modelId="{EF8E05A1-5323-43D3-BC39-A408B339BB67}" srcId="{95F1F5F9-B1FA-4C71-8067-C97A187A847F}" destId="{B170B19B-B500-4441-9967-DB7F86BA8768}" srcOrd="2" destOrd="0" parTransId="{ABBE18E0-9150-418F-B74B-952B93BF9DE0}" sibTransId="{AE99CB10-4573-4896-B49D-9AAFBBD8273B}"/>
    <dgm:cxn modelId="{EDDAC534-3169-4F2F-9E9D-38AC54ABB6C7}" type="presOf" srcId="{242316B6-6341-4D89-B711-7CB178E72C69}" destId="{E75C2C65-046A-485E-BE88-7360DE720A89}" srcOrd="0" destOrd="0" presId="urn:microsoft.com/office/officeart/2005/8/layout/hierarchy3"/>
    <dgm:cxn modelId="{EF202078-4A6D-4650-A24A-A96BEB51549E}" srcId="{469EAC29-AB73-46EB-ADE5-97800FD3035B}" destId="{0FEFF77A-2B71-4415-BB4E-B56818B62360}" srcOrd="0" destOrd="0" parTransId="{D4F2A900-D1E6-4CCC-A6A8-B771FD0A7F92}" sibTransId="{97889585-1E1B-4D47-B8BD-01666091A9CD}"/>
    <dgm:cxn modelId="{BF408295-F09F-4899-958F-BC6145902520}" type="presOf" srcId="{64E4ACDE-0C8C-4543-9C0B-81D36FAB409D}" destId="{E98111E1-A908-4C12-977D-07D42F90D6CA}" srcOrd="0" destOrd="0" presId="urn:microsoft.com/office/officeart/2005/8/layout/hierarchy3"/>
    <dgm:cxn modelId="{A49239B8-D9C3-4580-96AB-4B1180941F4A}" type="presOf" srcId="{3F4F0C0F-6F9C-486B-8E72-7813EB6F7A81}" destId="{8A3764EE-6D56-4AF4-B396-EB6254E211A8}" srcOrd="0" destOrd="0" presId="urn:microsoft.com/office/officeart/2005/8/layout/hierarchy3"/>
    <dgm:cxn modelId="{94BDBBE4-3C53-473B-BA57-4EDAF62AEE21}" type="presOf" srcId="{E6D18B2B-5D08-4C2C-8AA0-67F000DABA04}" destId="{AD84E11E-F075-435D-8AA5-1C6BBA372729}" srcOrd="0" destOrd="0" presId="urn:microsoft.com/office/officeart/2005/8/layout/hierarchy3"/>
    <dgm:cxn modelId="{18269247-8638-48D7-A53F-28818D500E14}" type="presOf" srcId="{3C9A64F7-35B9-4E9C-B1D1-CB3B5DAB859E}" destId="{94F05CAB-D32F-4CE3-BDD8-A133307EFEE8}" srcOrd="0" destOrd="0" presId="urn:microsoft.com/office/officeart/2005/8/layout/hierarchy3"/>
    <dgm:cxn modelId="{C089C6CE-73FC-4AA0-8BD9-816ECCD12FA6}" type="presOf" srcId="{BCD67065-0706-4C3E-8718-3A99E724C11C}" destId="{81268C49-0EA7-424D-875A-EAA9A5940977}" srcOrd="0" destOrd="0" presId="urn:microsoft.com/office/officeart/2005/8/layout/hierarchy3"/>
    <dgm:cxn modelId="{17DA9E17-EC6C-441A-9001-AC7700E47B2E}" type="presOf" srcId="{B4E7D379-F04A-471F-98AA-39C2B30ED4BE}" destId="{206009B8-689F-466C-917A-769D3D36AB40}" srcOrd="0" destOrd="0" presId="urn:microsoft.com/office/officeart/2005/8/layout/hierarchy3"/>
    <dgm:cxn modelId="{6A87BA38-3855-45B2-9F17-99DD739795CD}" type="presOf" srcId="{9BDF12D7-303A-44D6-AA7E-4ECDD35C15DF}" destId="{5A38BAFF-54C0-4D99-9BE1-1500AD366CC0}" srcOrd="0" destOrd="0" presId="urn:microsoft.com/office/officeart/2005/8/layout/hierarchy3"/>
    <dgm:cxn modelId="{D4FF6CFD-A5BA-49AD-956A-61054E752EFB}" srcId="{3A151CFF-E5DA-4282-BFF7-C92FA7629868}" destId="{39A0B10A-4713-4053-8221-B0DC11545C36}" srcOrd="0" destOrd="0" parTransId="{D7EEF947-DC1E-4D01-9632-12747DDCF9CD}" sibTransId="{6CE3DC00-088E-478A-AB57-6303C497C73B}"/>
    <dgm:cxn modelId="{7F7BBDE1-5DE7-4323-A60C-44F92F173584}" type="presParOf" srcId="{1873F1A5-CDBD-449E-9038-4C357D6DE33F}" destId="{40D40950-11E9-428A-B467-887C0EE6187D}" srcOrd="0" destOrd="0" presId="urn:microsoft.com/office/officeart/2005/8/layout/hierarchy3"/>
    <dgm:cxn modelId="{D41D3384-AAAE-4850-8F43-F5B57AA92B7F}" type="presParOf" srcId="{40D40950-11E9-428A-B467-887C0EE6187D}" destId="{A6C69C04-F927-4F86-B580-C5741DD85911}" srcOrd="0" destOrd="0" presId="urn:microsoft.com/office/officeart/2005/8/layout/hierarchy3"/>
    <dgm:cxn modelId="{E2CCFA49-0B58-4F86-9FC5-37D8CB09AD24}" type="presParOf" srcId="{A6C69C04-F927-4F86-B580-C5741DD85911}" destId="{E75C2C65-046A-485E-BE88-7360DE720A89}" srcOrd="0" destOrd="0" presId="urn:microsoft.com/office/officeart/2005/8/layout/hierarchy3"/>
    <dgm:cxn modelId="{D00B940A-9289-4EB3-AC43-80D77C7C7BA3}" type="presParOf" srcId="{A6C69C04-F927-4F86-B580-C5741DD85911}" destId="{448DDB81-3786-445E-BDE3-90CF67C236A5}" srcOrd="1" destOrd="0" presId="urn:microsoft.com/office/officeart/2005/8/layout/hierarchy3"/>
    <dgm:cxn modelId="{65E96FDC-7E08-445B-B3DE-415734FC222F}" type="presParOf" srcId="{40D40950-11E9-428A-B467-887C0EE6187D}" destId="{05DBB060-8C6C-4DEA-8308-C565265C67AF}" srcOrd="1" destOrd="0" presId="urn:microsoft.com/office/officeart/2005/8/layout/hierarchy3"/>
    <dgm:cxn modelId="{695FBA1A-15F9-455E-8A20-DE7FE3AD32C4}" type="presParOf" srcId="{05DBB060-8C6C-4DEA-8308-C565265C67AF}" destId="{E15A67EE-218C-4DC9-988C-6A57E18CB746}" srcOrd="0" destOrd="0" presId="urn:microsoft.com/office/officeart/2005/8/layout/hierarchy3"/>
    <dgm:cxn modelId="{1B0128AE-9205-4433-B659-DF716DD3D191}" type="presParOf" srcId="{05DBB060-8C6C-4DEA-8308-C565265C67AF}" destId="{AB2F74A1-B552-4EAB-9C58-C7464D107735}" srcOrd="1" destOrd="0" presId="urn:microsoft.com/office/officeart/2005/8/layout/hierarchy3"/>
    <dgm:cxn modelId="{42E696E5-041C-4F0E-BB50-072DE97FEE8C}" type="presParOf" srcId="{1873F1A5-CDBD-449E-9038-4C357D6DE33F}" destId="{89BE0CBC-D11F-4AB0-B0A2-991679970964}" srcOrd="1" destOrd="0" presId="urn:microsoft.com/office/officeart/2005/8/layout/hierarchy3"/>
    <dgm:cxn modelId="{C5952FF6-6F6F-4F4E-A67F-7C52CC9026C5}" type="presParOf" srcId="{89BE0CBC-D11F-4AB0-B0A2-991679970964}" destId="{875F806D-5220-4758-A407-1BD52403C1E3}" srcOrd="0" destOrd="0" presId="urn:microsoft.com/office/officeart/2005/8/layout/hierarchy3"/>
    <dgm:cxn modelId="{320A75C4-68E1-43D7-B8D8-82A2D9F70D83}" type="presParOf" srcId="{875F806D-5220-4758-A407-1BD52403C1E3}" destId="{612D0297-523A-407A-BA6D-6A52B2B97B2E}" srcOrd="0" destOrd="0" presId="urn:microsoft.com/office/officeart/2005/8/layout/hierarchy3"/>
    <dgm:cxn modelId="{F79F85D7-2FD6-4CB4-888A-939A9228B107}" type="presParOf" srcId="{875F806D-5220-4758-A407-1BD52403C1E3}" destId="{84898303-E253-41E6-9A2A-31A8402B0922}" srcOrd="1" destOrd="0" presId="urn:microsoft.com/office/officeart/2005/8/layout/hierarchy3"/>
    <dgm:cxn modelId="{5D2B39EB-73A4-4998-8C09-06CC164EF244}" type="presParOf" srcId="{89BE0CBC-D11F-4AB0-B0A2-991679970964}" destId="{B5556BA2-9B95-4933-8731-B39180E16CC3}" srcOrd="1" destOrd="0" presId="urn:microsoft.com/office/officeart/2005/8/layout/hierarchy3"/>
    <dgm:cxn modelId="{9B3B4063-5EC4-4533-A324-1754732AA9B4}" type="presParOf" srcId="{B5556BA2-9B95-4933-8731-B39180E16CC3}" destId="{0F53468C-870C-4871-B139-20745C723870}" srcOrd="0" destOrd="0" presId="urn:microsoft.com/office/officeart/2005/8/layout/hierarchy3"/>
    <dgm:cxn modelId="{52F3BF1C-66C7-46A3-8369-0DD6CD3F3999}" type="presParOf" srcId="{B5556BA2-9B95-4933-8731-B39180E16CC3}" destId="{D58750E1-20D8-40B5-A3B0-EB2D9EF4F9DD}" srcOrd="1" destOrd="0" presId="urn:microsoft.com/office/officeart/2005/8/layout/hierarchy3"/>
    <dgm:cxn modelId="{C3517DD3-C4CF-4B96-887A-26610D4F5BE7}" type="presParOf" srcId="{B5556BA2-9B95-4933-8731-B39180E16CC3}" destId="{E68E36D7-9E23-48FC-9A3D-09FA552898F4}" srcOrd="2" destOrd="0" presId="urn:microsoft.com/office/officeart/2005/8/layout/hierarchy3"/>
    <dgm:cxn modelId="{AD88988E-A39D-4C2D-8EFD-629EE522DEF4}" type="presParOf" srcId="{B5556BA2-9B95-4933-8731-B39180E16CC3}" destId="{94F05CAB-D32F-4CE3-BDD8-A133307EFEE8}" srcOrd="3" destOrd="0" presId="urn:microsoft.com/office/officeart/2005/8/layout/hierarchy3"/>
    <dgm:cxn modelId="{6AD604CA-2BE1-4899-B977-C47824083084}" type="presParOf" srcId="{B5556BA2-9B95-4933-8731-B39180E16CC3}" destId="{D2977510-D4D0-47E9-BE53-F8C1837F7AF3}" srcOrd="4" destOrd="0" presId="urn:microsoft.com/office/officeart/2005/8/layout/hierarchy3"/>
    <dgm:cxn modelId="{4419DA14-15E8-46BA-926B-C8711F9D0D10}" type="presParOf" srcId="{B5556BA2-9B95-4933-8731-B39180E16CC3}" destId="{61BA9DB5-736F-4545-9255-208D519256C7}" srcOrd="5" destOrd="0" presId="urn:microsoft.com/office/officeart/2005/8/layout/hierarchy3"/>
    <dgm:cxn modelId="{E01EE14D-025E-46FE-9CD3-F4FA4DD2CB41}" type="presParOf" srcId="{B5556BA2-9B95-4933-8731-B39180E16CC3}" destId="{48D69E5F-D7DE-4C7E-A589-7A3E4ADD4758}" srcOrd="6" destOrd="0" presId="urn:microsoft.com/office/officeart/2005/8/layout/hierarchy3"/>
    <dgm:cxn modelId="{A2315786-CCDF-4019-B9D1-A6122F7F49A8}" type="presParOf" srcId="{B5556BA2-9B95-4933-8731-B39180E16CC3}" destId="{8A3764EE-6D56-4AF4-B396-EB6254E211A8}" srcOrd="7" destOrd="0" presId="urn:microsoft.com/office/officeart/2005/8/layout/hierarchy3"/>
    <dgm:cxn modelId="{FC72701F-67BB-4C79-8AEB-5D4404A177D3}" type="presParOf" srcId="{B5556BA2-9B95-4933-8731-B39180E16CC3}" destId="{9699831D-086B-4438-9FCD-9CEE3D4900F8}" srcOrd="8" destOrd="0" presId="urn:microsoft.com/office/officeart/2005/8/layout/hierarchy3"/>
    <dgm:cxn modelId="{9D1CA9CA-4C75-4099-82DA-C682DCF4253E}" type="presParOf" srcId="{B5556BA2-9B95-4933-8731-B39180E16CC3}" destId="{A4BB3963-C817-4254-B3C2-0609083B8784}" srcOrd="9" destOrd="0" presId="urn:microsoft.com/office/officeart/2005/8/layout/hierarchy3"/>
    <dgm:cxn modelId="{968E971A-3C28-4A6C-9520-48C7B7EAAA8C}" type="presParOf" srcId="{B5556BA2-9B95-4933-8731-B39180E16CC3}" destId="{E98111E1-A908-4C12-977D-07D42F90D6CA}" srcOrd="10" destOrd="0" presId="urn:microsoft.com/office/officeart/2005/8/layout/hierarchy3"/>
    <dgm:cxn modelId="{40BE7074-8747-4A05-B341-15D26C89AAE9}" type="presParOf" srcId="{B5556BA2-9B95-4933-8731-B39180E16CC3}" destId="{CEC17EAE-FDEE-4F7A-B4B7-F3EE937CC5CC}" srcOrd="11" destOrd="0" presId="urn:microsoft.com/office/officeart/2005/8/layout/hierarchy3"/>
    <dgm:cxn modelId="{804FFF0F-AD01-4BBD-B775-9A20FD736F58}" type="presParOf" srcId="{1873F1A5-CDBD-449E-9038-4C357D6DE33F}" destId="{AA0F8251-B39A-46FD-9B45-182DA719D669}" srcOrd="2" destOrd="0" presId="urn:microsoft.com/office/officeart/2005/8/layout/hierarchy3"/>
    <dgm:cxn modelId="{92ED91EC-8EA3-442E-8E9C-FF1841282F73}" type="presParOf" srcId="{AA0F8251-B39A-46FD-9B45-182DA719D669}" destId="{C3C6A63D-89AA-44DC-8DFE-445162FBB3CC}" srcOrd="0" destOrd="0" presId="urn:microsoft.com/office/officeart/2005/8/layout/hierarchy3"/>
    <dgm:cxn modelId="{54683670-F35E-4716-A000-7B9FA0FB21B7}" type="presParOf" srcId="{C3C6A63D-89AA-44DC-8DFE-445162FBB3CC}" destId="{239C9E9C-8982-4CE1-8315-77FCFA648188}" srcOrd="0" destOrd="0" presId="urn:microsoft.com/office/officeart/2005/8/layout/hierarchy3"/>
    <dgm:cxn modelId="{EDA5EC5F-45F0-4E83-AB12-E3435EBC1BD9}" type="presParOf" srcId="{C3C6A63D-89AA-44DC-8DFE-445162FBB3CC}" destId="{9E237040-B8B6-425D-9F90-48B58317FEB6}" srcOrd="1" destOrd="0" presId="urn:microsoft.com/office/officeart/2005/8/layout/hierarchy3"/>
    <dgm:cxn modelId="{80AEDB76-4676-4F10-BC75-5DFB21D1156D}" type="presParOf" srcId="{AA0F8251-B39A-46FD-9B45-182DA719D669}" destId="{D55FF64B-2F74-42EB-A9A0-3FE0439479F0}" srcOrd="1" destOrd="0" presId="urn:microsoft.com/office/officeart/2005/8/layout/hierarchy3"/>
    <dgm:cxn modelId="{6318F591-ED56-4B2C-A7F3-988891B19C67}" type="presParOf" srcId="{D55FF64B-2F74-42EB-A9A0-3FE0439479F0}" destId="{1E626875-A859-4F08-8F6D-0DF62D416726}" srcOrd="0" destOrd="0" presId="urn:microsoft.com/office/officeart/2005/8/layout/hierarchy3"/>
    <dgm:cxn modelId="{A9B4D4C6-CB74-423A-8AC2-658A5854FF49}" type="presParOf" srcId="{D55FF64B-2F74-42EB-A9A0-3FE0439479F0}" destId="{D2533E20-521F-4288-B632-D860BF9CE6BC}" srcOrd="1" destOrd="0" presId="urn:microsoft.com/office/officeart/2005/8/layout/hierarchy3"/>
    <dgm:cxn modelId="{E9B2504B-317D-443D-8139-F041ED1172C1}" type="presParOf" srcId="{D55FF64B-2F74-42EB-A9A0-3FE0439479F0}" destId="{8DEC49EE-9FF7-45C3-AFFE-34B56DCF447B}" srcOrd="2" destOrd="0" presId="urn:microsoft.com/office/officeart/2005/8/layout/hierarchy3"/>
    <dgm:cxn modelId="{CAA24EE8-3E02-4615-AC9E-4836FD22E56B}" type="presParOf" srcId="{D55FF64B-2F74-42EB-A9A0-3FE0439479F0}" destId="{EFF2D6CB-9192-40C6-8380-582ED0C19155}" srcOrd="3" destOrd="0" presId="urn:microsoft.com/office/officeart/2005/8/layout/hierarchy3"/>
    <dgm:cxn modelId="{FB9054C4-B1ED-4C1C-BF44-A10CB56A4D13}" type="presParOf" srcId="{D55FF64B-2F74-42EB-A9A0-3FE0439479F0}" destId="{5A38BAFF-54C0-4D99-9BE1-1500AD366CC0}" srcOrd="4" destOrd="0" presId="urn:microsoft.com/office/officeart/2005/8/layout/hierarchy3"/>
    <dgm:cxn modelId="{7D3EF198-4439-48C5-8399-DB4C9ACC64D4}" type="presParOf" srcId="{D55FF64B-2F74-42EB-A9A0-3FE0439479F0}" destId="{AD84E11E-F075-435D-8AA5-1C6BBA372729}" srcOrd="5" destOrd="0" presId="urn:microsoft.com/office/officeart/2005/8/layout/hierarchy3"/>
    <dgm:cxn modelId="{B1B11D85-063E-4046-93CA-353D6FDF0FE1}" type="presParOf" srcId="{D55FF64B-2F74-42EB-A9A0-3FE0439479F0}" destId="{B4655189-20FC-4991-A155-A60AA1DAB540}" srcOrd="6" destOrd="0" presId="urn:microsoft.com/office/officeart/2005/8/layout/hierarchy3"/>
    <dgm:cxn modelId="{F6032237-7E90-447B-A072-A8A70C3FD837}" type="presParOf" srcId="{D55FF64B-2F74-42EB-A9A0-3FE0439479F0}" destId="{6A75D6E8-6239-4090-AE5B-277DD74DC769}" srcOrd="7" destOrd="0" presId="urn:microsoft.com/office/officeart/2005/8/layout/hierarchy3"/>
    <dgm:cxn modelId="{7E35E426-1921-41BD-862A-93D675BB6FDD}" type="presParOf" srcId="{D55FF64B-2F74-42EB-A9A0-3FE0439479F0}" destId="{206009B8-689F-466C-917A-769D3D36AB40}" srcOrd="8" destOrd="0" presId="urn:microsoft.com/office/officeart/2005/8/layout/hierarchy3"/>
    <dgm:cxn modelId="{B869A34C-A44C-4CBF-B2D7-C53FDE2387BA}" type="presParOf" srcId="{D55FF64B-2F74-42EB-A9A0-3FE0439479F0}" destId="{B7BCA397-5385-429B-86AF-BDEF1AF474F3}" srcOrd="9" destOrd="0" presId="urn:microsoft.com/office/officeart/2005/8/layout/hierarchy3"/>
    <dgm:cxn modelId="{D2872885-F1F4-4A83-ADB7-18A0C96AA340}" type="presParOf" srcId="{D55FF64B-2F74-42EB-A9A0-3FE0439479F0}" destId="{81268C49-0EA7-424D-875A-EAA9A5940977}" srcOrd="10" destOrd="0" presId="urn:microsoft.com/office/officeart/2005/8/layout/hierarchy3"/>
    <dgm:cxn modelId="{6C54046D-DC02-4370-B8DE-5F783F49252B}" type="presParOf" srcId="{D55FF64B-2F74-42EB-A9A0-3FE0439479F0}" destId="{90D95532-7E7C-45A8-97FD-DF482E3FEC51}" srcOrd="11" destOrd="0" presId="urn:microsoft.com/office/officeart/2005/8/layout/hierarchy3"/>
    <dgm:cxn modelId="{57D18FCE-36C8-4527-AB8B-04A8CA3931AD}" type="presParOf" srcId="{1873F1A5-CDBD-449E-9038-4C357D6DE33F}" destId="{5BD21088-6D17-425C-8A3E-E3BF0FA808CB}" srcOrd="3" destOrd="0" presId="urn:microsoft.com/office/officeart/2005/8/layout/hierarchy3"/>
    <dgm:cxn modelId="{19E5A55B-0B56-4EB7-B480-23B7DD8B1A39}" type="presParOf" srcId="{5BD21088-6D17-425C-8A3E-E3BF0FA808CB}" destId="{45A37FE9-17EC-485C-9D8A-9C585C49CC36}" srcOrd="0" destOrd="0" presId="urn:microsoft.com/office/officeart/2005/8/layout/hierarchy3"/>
    <dgm:cxn modelId="{BCF2C73F-8567-4E3A-83D1-274389A5C7FF}" type="presParOf" srcId="{45A37FE9-17EC-485C-9D8A-9C585C49CC36}" destId="{27F5B4FE-BCA4-47A9-88C7-CFD93F8866E3}" srcOrd="0" destOrd="0" presId="urn:microsoft.com/office/officeart/2005/8/layout/hierarchy3"/>
    <dgm:cxn modelId="{4385E776-37B1-4587-B359-D7C9AE202994}" type="presParOf" srcId="{45A37FE9-17EC-485C-9D8A-9C585C49CC36}" destId="{43D6B2C7-8E3A-4CEE-B686-F1ACCAE7226C}" srcOrd="1" destOrd="0" presId="urn:microsoft.com/office/officeart/2005/8/layout/hierarchy3"/>
    <dgm:cxn modelId="{23952110-37B6-4162-BB4F-77F02A5424EC}" type="presParOf" srcId="{5BD21088-6D17-425C-8A3E-E3BF0FA808CB}" destId="{7D4D8484-6DCA-4141-A804-ECA52BC7C56F}" srcOrd="1" destOrd="0" presId="urn:microsoft.com/office/officeart/2005/8/layout/hierarchy3"/>
    <dgm:cxn modelId="{303B3AC3-589D-4863-886B-DEA13B5752F4}" type="presParOf" srcId="{7D4D8484-6DCA-4141-A804-ECA52BC7C56F}" destId="{7781F3EF-9FC5-43B6-8FE2-5BE0558E329E}" srcOrd="0" destOrd="0" presId="urn:microsoft.com/office/officeart/2005/8/layout/hierarchy3"/>
    <dgm:cxn modelId="{E1109964-06DF-4EAF-9FE3-970EB3CBCDEF}" type="presParOf" srcId="{7D4D8484-6DCA-4141-A804-ECA52BC7C56F}" destId="{8ABF3208-682D-46A3-8CA5-CA7625AFF77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5C2C65-046A-485E-BE88-7360DE720A89}">
      <dsp:nvSpPr>
        <dsp:cNvPr id="0" name=""/>
        <dsp:cNvSpPr/>
      </dsp:nvSpPr>
      <dsp:spPr>
        <a:xfrm>
          <a:off x="2042291" y="101"/>
          <a:ext cx="1198049" cy="599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Организационная встреча</a:t>
          </a:r>
          <a:br>
            <a:rPr lang="ru-RU" sz="900" kern="1200" dirty="0" smtClean="0"/>
          </a:br>
          <a:r>
            <a:rPr lang="ru-RU" sz="900" kern="1200" dirty="0" smtClean="0"/>
            <a:t>1 задание</a:t>
          </a:r>
          <a:br>
            <a:rPr lang="ru-RU" sz="900" kern="1200" dirty="0" smtClean="0"/>
          </a:br>
          <a:r>
            <a:rPr lang="ru-RU" sz="900" kern="1200" dirty="0" smtClean="0"/>
            <a:t>2 задание</a:t>
          </a:r>
          <a:endParaRPr lang="ru-RU" sz="900" kern="1200" dirty="0"/>
        </a:p>
      </dsp:txBody>
      <dsp:txXfrm>
        <a:off x="2059836" y="17646"/>
        <a:ext cx="1162959" cy="563934"/>
      </dsp:txXfrm>
    </dsp:sp>
    <dsp:sp modelId="{E15A67EE-218C-4DC9-988C-6A57E18CB746}">
      <dsp:nvSpPr>
        <dsp:cNvPr id="0" name=""/>
        <dsp:cNvSpPr/>
      </dsp:nvSpPr>
      <dsp:spPr>
        <a:xfrm>
          <a:off x="2162096" y="599125"/>
          <a:ext cx="119804" cy="449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268"/>
              </a:lnTo>
              <a:lnTo>
                <a:pt x="119804" y="4492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2F74A1-B552-4EAB-9C58-C7464D107735}">
      <dsp:nvSpPr>
        <dsp:cNvPr id="0" name=""/>
        <dsp:cNvSpPr/>
      </dsp:nvSpPr>
      <dsp:spPr>
        <a:xfrm>
          <a:off x="2281901" y="748881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30 человек </a:t>
          </a:r>
          <a:br>
            <a:rPr lang="ru-RU" sz="1300" kern="1200" dirty="0" smtClean="0"/>
          </a:br>
          <a:r>
            <a:rPr lang="ru-RU" sz="1300" kern="1200" dirty="0" smtClean="0"/>
            <a:t>(6 </a:t>
          </a:r>
          <a:r>
            <a:rPr lang="ru-RU" sz="1300" kern="1200" dirty="0" err="1" smtClean="0"/>
            <a:t>гр</a:t>
          </a:r>
          <a:r>
            <a:rPr lang="ru-RU" sz="1300" kern="1200" dirty="0" smtClean="0"/>
            <a:t> х 5 чел)</a:t>
          </a:r>
          <a:endParaRPr lang="ru-RU" sz="1300" kern="1200" dirty="0"/>
        </a:p>
      </dsp:txBody>
      <dsp:txXfrm>
        <a:off x="2299446" y="766426"/>
        <a:ext cx="923349" cy="563934"/>
      </dsp:txXfrm>
    </dsp:sp>
    <dsp:sp modelId="{612D0297-523A-407A-BA6D-6A52B2B97B2E}">
      <dsp:nvSpPr>
        <dsp:cNvPr id="0" name=""/>
        <dsp:cNvSpPr/>
      </dsp:nvSpPr>
      <dsp:spPr>
        <a:xfrm>
          <a:off x="3539853" y="101"/>
          <a:ext cx="1198049" cy="599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3 задание (экскурсия)</a:t>
          </a:r>
          <a:endParaRPr lang="ru-RU" sz="900" kern="1200" dirty="0"/>
        </a:p>
      </dsp:txBody>
      <dsp:txXfrm>
        <a:off x="3557398" y="17646"/>
        <a:ext cx="1162959" cy="563934"/>
      </dsp:txXfrm>
    </dsp:sp>
    <dsp:sp modelId="{0F53468C-870C-4871-B139-20745C723870}">
      <dsp:nvSpPr>
        <dsp:cNvPr id="0" name=""/>
        <dsp:cNvSpPr/>
      </dsp:nvSpPr>
      <dsp:spPr>
        <a:xfrm>
          <a:off x="3659658" y="599125"/>
          <a:ext cx="119804" cy="449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268"/>
              </a:lnTo>
              <a:lnTo>
                <a:pt x="119804" y="4492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8750E1-20D8-40B5-A3B0-EB2D9EF4F9DD}">
      <dsp:nvSpPr>
        <dsp:cNvPr id="0" name=""/>
        <dsp:cNvSpPr/>
      </dsp:nvSpPr>
      <dsp:spPr>
        <a:xfrm>
          <a:off x="3779463" y="748881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1 </a:t>
          </a:r>
          <a:r>
            <a:rPr lang="ru-RU" sz="1300" kern="1200" dirty="0" err="1" smtClean="0"/>
            <a:t>гр</a:t>
          </a:r>
          <a:r>
            <a:rPr lang="ru-RU" sz="1300" kern="1200" dirty="0" smtClean="0"/>
            <a:t> – 5 чел</a:t>
          </a:r>
          <a:endParaRPr lang="ru-RU" sz="1300" kern="1200" dirty="0"/>
        </a:p>
      </dsp:txBody>
      <dsp:txXfrm>
        <a:off x="3797008" y="766426"/>
        <a:ext cx="923349" cy="563934"/>
      </dsp:txXfrm>
    </dsp:sp>
    <dsp:sp modelId="{E68E36D7-9E23-48FC-9A3D-09FA552898F4}">
      <dsp:nvSpPr>
        <dsp:cNvPr id="0" name=""/>
        <dsp:cNvSpPr/>
      </dsp:nvSpPr>
      <dsp:spPr>
        <a:xfrm>
          <a:off x="3659658" y="599125"/>
          <a:ext cx="119804" cy="1198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8049"/>
              </a:lnTo>
              <a:lnTo>
                <a:pt x="119804" y="11980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F05CAB-D32F-4CE3-BDD8-A133307EFEE8}">
      <dsp:nvSpPr>
        <dsp:cNvPr id="0" name=""/>
        <dsp:cNvSpPr/>
      </dsp:nvSpPr>
      <dsp:spPr>
        <a:xfrm>
          <a:off x="3779463" y="1497662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1 </a:t>
          </a:r>
          <a:r>
            <a:rPr lang="ru-RU" sz="1300" kern="1200" dirty="0" err="1" smtClean="0"/>
            <a:t>гр</a:t>
          </a:r>
          <a:r>
            <a:rPr lang="ru-RU" sz="1300" kern="1200" dirty="0" smtClean="0"/>
            <a:t> – 5 чел</a:t>
          </a:r>
          <a:endParaRPr lang="ru-RU" sz="1300" kern="1200" dirty="0"/>
        </a:p>
      </dsp:txBody>
      <dsp:txXfrm>
        <a:off x="3797008" y="1515207"/>
        <a:ext cx="923349" cy="563934"/>
      </dsp:txXfrm>
    </dsp:sp>
    <dsp:sp modelId="{D2977510-D4D0-47E9-BE53-F8C1837F7AF3}">
      <dsp:nvSpPr>
        <dsp:cNvPr id="0" name=""/>
        <dsp:cNvSpPr/>
      </dsp:nvSpPr>
      <dsp:spPr>
        <a:xfrm>
          <a:off x="3659658" y="599125"/>
          <a:ext cx="119804" cy="1946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6829"/>
              </a:lnTo>
              <a:lnTo>
                <a:pt x="119804" y="19468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BA9DB5-736F-4545-9255-208D519256C7}">
      <dsp:nvSpPr>
        <dsp:cNvPr id="0" name=""/>
        <dsp:cNvSpPr/>
      </dsp:nvSpPr>
      <dsp:spPr>
        <a:xfrm>
          <a:off x="3779463" y="2246443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1 гр – 5 чел</a:t>
          </a:r>
          <a:endParaRPr lang="ru-RU" sz="1300" kern="1200" dirty="0"/>
        </a:p>
      </dsp:txBody>
      <dsp:txXfrm>
        <a:off x="3797008" y="2263988"/>
        <a:ext cx="923349" cy="563934"/>
      </dsp:txXfrm>
    </dsp:sp>
    <dsp:sp modelId="{48D69E5F-D7DE-4C7E-A589-7A3E4ADD4758}">
      <dsp:nvSpPr>
        <dsp:cNvPr id="0" name=""/>
        <dsp:cNvSpPr/>
      </dsp:nvSpPr>
      <dsp:spPr>
        <a:xfrm>
          <a:off x="3659658" y="599125"/>
          <a:ext cx="119804" cy="26956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5610"/>
              </a:lnTo>
              <a:lnTo>
                <a:pt x="119804" y="269561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764EE-6D56-4AF4-B396-EB6254E211A8}">
      <dsp:nvSpPr>
        <dsp:cNvPr id="0" name=""/>
        <dsp:cNvSpPr/>
      </dsp:nvSpPr>
      <dsp:spPr>
        <a:xfrm>
          <a:off x="3779463" y="2995223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1 гр – 5 чел</a:t>
          </a:r>
          <a:endParaRPr lang="ru-RU" sz="1300" kern="1200" dirty="0"/>
        </a:p>
      </dsp:txBody>
      <dsp:txXfrm>
        <a:off x="3797008" y="3012768"/>
        <a:ext cx="923349" cy="563934"/>
      </dsp:txXfrm>
    </dsp:sp>
    <dsp:sp modelId="{9699831D-086B-4438-9FCD-9CEE3D4900F8}">
      <dsp:nvSpPr>
        <dsp:cNvPr id="0" name=""/>
        <dsp:cNvSpPr/>
      </dsp:nvSpPr>
      <dsp:spPr>
        <a:xfrm>
          <a:off x="3659658" y="599125"/>
          <a:ext cx="119804" cy="3444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4391"/>
              </a:lnTo>
              <a:lnTo>
                <a:pt x="119804" y="34443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BB3963-C817-4254-B3C2-0609083B8784}">
      <dsp:nvSpPr>
        <dsp:cNvPr id="0" name=""/>
        <dsp:cNvSpPr/>
      </dsp:nvSpPr>
      <dsp:spPr>
        <a:xfrm>
          <a:off x="3779463" y="3744004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1 гр – 5 чел</a:t>
          </a:r>
          <a:endParaRPr lang="ru-RU" sz="1300" kern="1200" dirty="0"/>
        </a:p>
      </dsp:txBody>
      <dsp:txXfrm>
        <a:off x="3797008" y="3761549"/>
        <a:ext cx="923349" cy="563934"/>
      </dsp:txXfrm>
    </dsp:sp>
    <dsp:sp modelId="{E98111E1-A908-4C12-977D-07D42F90D6CA}">
      <dsp:nvSpPr>
        <dsp:cNvPr id="0" name=""/>
        <dsp:cNvSpPr/>
      </dsp:nvSpPr>
      <dsp:spPr>
        <a:xfrm>
          <a:off x="3659658" y="599125"/>
          <a:ext cx="119804" cy="41931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3171"/>
              </a:lnTo>
              <a:lnTo>
                <a:pt x="119804" y="41931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17EAE-FDEE-4F7A-B4B7-F3EE937CC5CC}">
      <dsp:nvSpPr>
        <dsp:cNvPr id="0" name=""/>
        <dsp:cNvSpPr/>
      </dsp:nvSpPr>
      <dsp:spPr>
        <a:xfrm>
          <a:off x="3779463" y="4492785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1 гр – 5 чел</a:t>
          </a:r>
          <a:endParaRPr lang="ru-RU" sz="1300" kern="1200" dirty="0"/>
        </a:p>
      </dsp:txBody>
      <dsp:txXfrm>
        <a:off x="3797008" y="4510330"/>
        <a:ext cx="923349" cy="563934"/>
      </dsp:txXfrm>
    </dsp:sp>
    <dsp:sp modelId="{239C9E9C-8982-4CE1-8315-77FCFA648188}">
      <dsp:nvSpPr>
        <dsp:cNvPr id="0" name=""/>
        <dsp:cNvSpPr/>
      </dsp:nvSpPr>
      <dsp:spPr>
        <a:xfrm>
          <a:off x="5037414" y="101"/>
          <a:ext cx="1198049" cy="599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4 задание (</a:t>
          </a:r>
          <a:r>
            <a:rPr lang="ru-RU" sz="900" kern="1200" dirty="0" err="1" smtClean="0"/>
            <a:t>профпроба</a:t>
          </a:r>
          <a:r>
            <a:rPr lang="ru-RU" sz="900" kern="1200" dirty="0" smtClean="0"/>
            <a:t>)</a:t>
          </a:r>
          <a:endParaRPr lang="ru-RU" sz="900" kern="1200" dirty="0"/>
        </a:p>
      </dsp:txBody>
      <dsp:txXfrm>
        <a:off x="5054959" y="17646"/>
        <a:ext cx="1162959" cy="563934"/>
      </dsp:txXfrm>
    </dsp:sp>
    <dsp:sp modelId="{1E626875-A859-4F08-8F6D-0DF62D416726}">
      <dsp:nvSpPr>
        <dsp:cNvPr id="0" name=""/>
        <dsp:cNvSpPr/>
      </dsp:nvSpPr>
      <dsp:spPr>
        <a:xfrm>
          <a:off x="5157219" y="599125"/>
          <a:ext cx="119804" cy="449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268"/>
              </a:lnTo>
              <a:lnTo>
                <a:pt x="119804" y="4492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533E20-521F-4288-B632-D860BF9CE6BC}">
      <dsp:nvSpPr>
        <dsp:cNvPr id="0" name=""/>
        <dsp:cNvSpPr/>
      </dsp:nvSpPr>
      <dsp:spPr>
        <a:xfrm>
          <a:off x="5277024" y="748881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1 гр – 5 чел</a:t>
          </a:r>
          <a:endParaRPr lang="ru-RU" sz="1300" kern="1200" dirty="0"/>
        </a:p>
      </dsp:txBody>
      <dsp:txXfrm>
        <a:off x="5294569" y="766426"/>
        <a:ext cx="923349" cy="563934"/>
      </dsp:txXfrm>
    </dsp:sp>
    <dsp:sp modelId="{8DEC49EE-9FF7-45C3-AFFE-34B56DCF447B}">
      <dsp:nvSpPr>
        <dsp:cNvPr id="0" name=""/>
        <dsp:cNvSpPr/>
      </dsp:nvSpPr>
      <dsp:spPr>
        <a:xfrm>
          <a:off x="5157219" y="599125"/>
          <a:ext cx="119804" cy="1198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8049"/>
              </a:lnTo>
              <a:lnTo>
                <a:pt x="119804" y="11980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F2D6CB-9192-40C6-8380-582ED0C19155}">
      <dsp:nvSpPr>
        <dsp:cNvPr id="0" name=""/>
        <dsp:cNvSpPr/>
      </dsp:nvSpPr>
      <dsp:spPr>
        <a:xfrm>
          <a:off x="5277024" y="1497662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1 гр – 5 чел</a:t>
          </a:r>
          <a:endParaRPr lang="ru-RU" sz="1300" kern="1200" dirty="0"/>
        </a:p>
      </dsp:txBody>
      <dsp:txXfrm>
        <a:off x="5294569" y="1515207"/>
        <a:ext cx="923349" cy="563934"/>
      </dsp:txXfrm>
    </dsp:sp>
    <dsp:sp modelId="{5A38BAFF-54C0-4D99-9BE1-1500AD366CC0}">
      <dsp:nvSpPr>
        <dsp:cNvPr id="0" name=""/>
        <dsp:cNvSpPr/>
      </dsp:nvSpPr>
      <dsp:spPr>
        <a:xfrm>
          <a:off x="5157219" y="599125"/>
          <a:ext cx="119804" cy="1946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6829"/>
              </a:lnTo>
              <a:lnTo>
                <a:pt x="119804" y="19468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84E11E-F075-435D-8AA5-1C6BBA372729}">
      <dsp:nvSpPr>
        <dsp:cNvPr id="0" name=""/>
        <dsp:cNvSpPr/>
      </dsp:nvSpPr>
      <dsp:spPr>
        <a:xfrm>
          <a:off x="5277024" y="2246443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1 гр – 5 чел</a:t>
          </a:r>
          <a:endParaRPr lang="ru-RU" sz="1300" kern="1200" dirty="0"/>
        </a:p>
      </dsp:txBody>
      <dsp:txXfrm>
        <a:off x="5294569" y="2263988"/>
        <a:ext cx="923349" cy="563934"/>
      </dsp:txXfrm>
    </dsp:sp>
    <dsp:sp modelId="{B4655189-20FC-4991-A155-A60AA1DAB540}">
      <dsp:nvSpPr>
        <dsp:cNvPr id="0" name=""/>
        <dsp:cNvSpPr/>
      </dsp:nvSpPr>
      <dsp:spPr>
        <a:xfrm>
          <a:off x="5157219" y="599125"/>
          <a:ext cx="119804" cy="26956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5610"/>
              </a:lnTo>
              <a:lnTo>
                <a:pt x="119804" y="269561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75D6E8-6239-4090-AE5B-277DD74DC769}">
      <dsp:nvSpPr>
        <dsp:cNvPr id="0" name=""/>
        <dsp:cNvSpPr/>
      </dsp:nvSpPr>
      <dsp:spPr>
        <a:xfrm>
          <a:off x="5277024" y="2995223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1 гр – 5 чел</a:t>
          </a:r>
          <a:endParaRPr lang="ru-RU" sz="1300" kern="1200" dirty="0"/>
        </a:p>
      </dsp:txBody>
      <dsp:txXfrm>
        <a:off x="5294569" y="3012768"/>
        <a:ext cx="923349" cy="563934"/>
      </dsp:txXfrm>
    </dsp:sp>
    <dsp:sp modelId="{206009B8-689F-466C-917A-769D3D36AB40}">
      <dsp:nvSpPr>
        <dsp:cNvPr id="0" name=""/>
        <dsp:cNvSpPr/>
      </dsp:nvSpPr>
      <dsp:spPr>
        <a:xfrm>
          <a:off x="5157219" y="599125"/>
          <a:ext cx="119804" cy="3444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4391"/>
              </a:lnTo>
              <a:lnTo>
                <a:pt x="119804" y="34443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BCA397-5385-429B-86AF-BDEF1AF474F3}">
      <dsp:nvSpPr>
        <dsp:cNvPr id="0" name=""/>
        <dsp:cNvSpPr/>
      </dsp:nvSpPr>
      <dsp:spPr>
        <a:xfrm>
          <a:off x="5277024" y="3744004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1 гр – 5 чел</a:t>
          </a:r>
          <a:endParaRPr lang="ru-RU" sz="1300" kern="1200" dirty="0"/>
        </a:p>
      </dsp:txBody>
      <dsp:txXfrm>
        <a:off x="5294569" y="3761549"/>
        <a:ext cx="923349" cy="563934"/>
      </dsp:txXfrm>
    </dsp:sp>
    <dsp:sp modelId="{81268C49-0EA7-424D-875A-EAA9A5940977}">
      <dsp:nvSpPr>
        <dsp:cNvPr id="0" name=""/>
        <dsp:cNvSpPr/>
      </dsp:nvSpPr>
      <dsp:spPr>
        <a:xfrm>
          <a:off x="5157219" y="599125"/>
          <a:ext cx="119804" cy="41931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3171"/>
              </a:lnTo>
              <a:lnTo>
                <a:pt x="119804" y="41931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95532-7E7C-45A8-97FD-DF482E3FEC51}">
      <dsp:nvSpPr>
        <dsp:cNvPr id="0" name=""/>
        <dsp:cNvSpPr/>
      </dsp:nvSpPr>
      <dsp:spPr>
        <a:xfrm>
          <a:off x="5277024" y="4492785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1 гр – 5 чел</a:t>
          </a:r>
          <a:endParaRPr lang="ru-RU" sz="1300" kern="1200" dirty="0"/>
        </a:p>
      </dsp:txBody>
      <dsp:txXfrm>
        <a:off x="5294569" y="4510330"/>
        <a:ext cx="923349" cy="563934"/>
      </dsp:txXfrm>
    </dsp:sp>
    <dsp:sp modelId="{27F5B4FE-BCA4-47A9-88C7-CFD93F8866E3}">
      <dsp:nvSpPr>
        <dsp:cNvPr id="0" name=""/>
        <dsp:cNvSpPr/>
      </dsp:nvSpPr>
      <dsp:spPr>
        <a:xfrm>
          <a:off x="6534976" y="101"/>
          <a:ext cx="1198049" cy="599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Фестиваль</a:t>
          </a:r>
          <a:endParaRPr lang="ru-RU" sz="900" kern="1200" dirty="0"/>
        </a:p>
      </dsp:txBody>
      <dsp:txXfrm>
        <a:off x="6552521" y="17646"/>
        <a:ext cx="1162959" cy="563934"/>
      </dsp:txXfrm>
    </dsp:sp>
    <dsp:sp modelId="{7781F3EF-9FC5-43B6-8FE2-5BE0558E329E}">
      <dsp:nvSpPr>
        <dsp:cNvPr id="0" name=""/>
        <dsp:cNvSpPr/>
      </dsp:nvSpPr>
      <dsp:spPr>
        <a:xfrm>
          <a:off x="6654780" y="599125"/>
          <a:ext cx="119804" cy="449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268"/>
              </a:lnTo>
              <a:lnTo>
                <a:pt x="119804" y="4492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BF3208-682D-46A3-8CA5-CA7625AFF770}">
      <dsp:nvSpPr>
        <dsp:cNvPr id="0" name=""/>
        <dsp:cNvSpPr/>
      </dsp:nvSpPr>
      <dsp:spPr>
        <a:xfrm>
          <a:off x="6774585" y="748881"/>
          <a:ext cx="958439" cy="599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30 человек </a:t>
          </a:r>
          <a:br>
            <a:rPr lang="ru-RU" sz="1300" kern="1200" dirty="0" smtClean="0"/>
          </a:br>
          <a:r>
            <a:rPr lang="ru-RU" sz="1300" kern="1200" dirty="0" smtClean="0"/>
            <a:t>(6 </a:t>
          </a:r>
          <a:r>
            <a:rPr lang="ru-RU" sz="1300" kern="1200" dirty="0" err="1" smtClean="0"/>
            <a:t>гр</a:t>
          </a:r>
          <a:r>
            <a:rPr lang="ru-RU" sz="1300" kern="1200" dirty="0" smtClean="0"/>
            <a:t> х 5 чел)</a:t>
          </a:r>
          <a:endParaRPr lang="ru-RU" sz="1300" kern="1200" dirty="0"/>
        </a:p>
      </dsp:txBody>
      <dsp:txXfrm>
        <a:off x="6792130" y="766426"/>
        <a:ext cx="923349" cy="563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99FE6-AC30-0143-A6FC-6C9F656EB110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AA60DB-7D20-EB48-BA4F-7D46C76F1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623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51C289-AB39-3244-B97F-407FCE821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C95F9A-B2B7-264B-8B36-3C85B21A17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C8F814-5F91-D249-B81E-CE28E0F38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CBFD8B-C669-DB4E-BD92-956866442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7E8F1B-71C1-5845-91D1-63368FA40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945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43D01B-45E2-2A46-AB25-185B78D4F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D862C20-4261-4545-8B4D-DA261B3DD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A1C25F-465C-D747-93F8-DB55B2BA7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693B16-8FF5-2C40-89BF-DCD2F4109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6A82CA-5E78-3D42-81E0-88825F3B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10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413450D-270D-C749-AFEC-64657371FC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78EBB5D-048E-EA4E-B683-F2511C870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BD20AD-434E-B645-B43E-B9E6221BB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FF131F-1433-B043-B91A-629E074C9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95833A-B7E8-7643-8743-5769F8B5A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14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30D937-5296-2F4B-BDF5-DCE39B988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61A34A-E5C9-CF42-A68C-C8400236E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C90EE3-4300-9B44-974C-FB6330456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C2C229-5376-1F43-9B67-04760EC6D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AC66EA-0C8C-F04F-8504-935B8254C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90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A4E0ED-0B9C-3F43-8C25-77052DAC3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E314FD-E86C-FD40-9234-798F9DD796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3EDAC6-089E-7F48-B7CF-FAFE7D73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D84440-E7CA-C64D-AE41-4F3A76B64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E9AF58-A40F-C54B-9038-9F76842D1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71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7AC536-6931-0140-A274-021DA6CC0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098F9C-1365-CE4C-84C0-CC9642A3F8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0C5AD1-7D5A-3943-B58A-834477189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4B29B5-7812-8D48-8BFA-AF2BEAB71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33BB82-CF6B-4746-BFA4-61FE45F6A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981DCB1-17FE-314C-A6BA-2DD998E26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41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6C0D13-F579-FD44-9388-ACA6BB2AF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5CFE93-CE8A-B84D-8FA9-8713C333E2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EF12591-1142-3344-A68B-0EF9A1E4E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B1771BC-8908-5540-B67D-A119D54866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CF0DF47-F757-E940-8629-1FC5C181A2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9937618-7C61-B549-B3C6-874E54B7E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70D9D74-8F61-0840-ADA6-39B3DF34B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4378635-C629-164F-83DC-837935F5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960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E81F2B-BD97-B148-BF97-4FBB4254B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3D268FB-0FFA-4948-B87C-E7A0E524A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A80E827-D0E1-9D4A-9D97-CD36EC815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64E497F-41D0-6E41-A8BB-345D228A3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7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0A07AF6-7724-624A-A9FD-51645B577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67D2296-E56A-B146-81F1-E196C8BF0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345B3EA-4684-1240-8150-295DD295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494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C15225-1E27-5D42-BA18-E3B0AA46D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239B1C-906F-CC42-ABD5-55565365F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CE50DD-3C5B-FD42-8DC9-C3D5CD3CB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246100-719D-7C4E-8114-F8F1A0DE7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003AF4-A49E-124D-8EF4-37E7106A3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110156-73EC-AF42-8D08-4E5CC9725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26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7988B8-D294-9C49-BB32-A62CED8E2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0F94520-EDC1-5E4E-8E23-82365C5F8A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F00BDA0-12C1-0C41-92EE-8232488DE2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1A5D2C-07DB-E54F-BC37-926DFEDA9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0B02D2-F65A-5B4B-B491-B8E38854B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4B8D01-11C8-E744-92E5-4CD9B1792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1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80F7CA-924B-024C-B3DA-20FF2894C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A7514B-89A5-D14A-A439-7B29C8A88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D53161-5088-E14E-96A8-E2B27A4B23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38603-54B9-B741-9818-BDF8956CA63B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47F2F4-FCD4-0A44-82B5-1C9C308199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7B101D-8832-3542-A18B-3AB4D5D7B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9369D-D37F-2149-B74D-D4F5BDDA8F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17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hyperlink" Target="https://cyberleninka.ru/article/n/obrazovatelnyy-kvest-smysl-soderzhanie-tehnologicheskie-priyomy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diagramData" Target="../diagrams/data1.xm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.emf"/><Relationship Id="rId17" Type="http://schemas.microsoft.com/office/2007/relationships/diagramDrawing" Target="../diagrams/drawing1.xml"/><Relationship Id="rId2" Type="http://schemas.openxmlformats.org/officeDocument/2006/relationships/image" Target="../media/image2.png"/><Relationship Id="rId16" Type="http://schemas.openxmlformats.org/officeDocument/2006/relationships/diagramColors" Target="../diagrams/colors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diagramQuickStyle" Target="../diagrams/quickStyle1.xml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2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777A793-F9FF-4346-AB50-82EEB90AF239}"/>
              </a:ext>
            </a:extLst>
          </p:cNvPr>
          <p:cNvSpPr txBox="1"/>
          <p:nvPr/>
        </p:nvSpPr>
        <p:spPr>
          <a:xfrm>
            <a:off x="801911" y="4941570"/>
            <a:ext cx="106643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Montserrat" pitchFamily="2" charset="0"/>
              </a:rPr>
              <a:t>Образовательный </a:t>
            </a:r>
            <a:r>
              <a:rPr lang="ru-RU" sz="4000" b="1" dirty="0" err="1">
                <a:solidFill>
                  <a:schemeClr val="bg1"/>
                </a:solidFill>
                <a:latin typeface="Montserrat" pitchFamily="2" charset="0"/>
              </a:rPr>
              <a:t>квест</a:t>
            </a:r>
            <a:r>
              <a:rPr lang="ru-RU" sz="4000" b="1" dirty="0">
                <a:solidFill>
                  <a:schemeClr val="bg1"/>
                </a:solidFill>
                <a:latin typeface="Montserrat" pitchFamily="2" charset="0"/>
              </a:rPr>
              <a:t> как одна из эффективных форм профориентации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89F32A-EA42-C747-B615-FA45FA44FD1C}"/>
              </a:ext>
            </a:extLst>
          </p:cNvPr>
          <p:cNvSpPr txBox="1"/>
          <p:nvPr/>
        </p:nvSpPr>
        <p:spPr>
          <a:xfrm>
            <a:off x="801912" y="3163398"/>
            <a:ext cx="55948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tserrat" pitchFamily="2" charset="0"/>
              </a:rPr>
              <a:t>Анатолий Викторович </a:t>
            </a:r>
            <a:r>
              <a:rPr lang="ru-RU" sz="2400" dirty="0" err="1" smtClean="0">
                <a:solidFill>
                  <a:schemeClr val="bg1"/>
                </a:solidFill>
                <a:latin typeface="Montserrat" pitchFamily="2" charset="0"/>
              </a:rPr>
              <a:t>Чепурин</a:t>
            </a:r>
            <a:r>
              <a:rPr lang="ru-RU" sz="2400" dirty="0" smtClean="0">
                <a:solidFill>
                  <a:schemeClr val="bg1"/>
                </a:solidFill>
                <a:latin typeface="Montserrat" pitchFamily="2" charset="0"/>
              </a:rPr>
              <a:t>,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Montserrat" pitchFamily="2" charset="0"/>
              </a:rPr>
              <a:t>директор</a:t>
            </a:r>
            <a:endParaRPr lang="ru-RU" sz="2400" dirty="0">
              <a:solidFill>
                <a:schemeClr val="bg1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5C6DAD-943B-FD4D-A627-0189BEAFC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1999" y="592991"/>
            <a:ext cx="1534284" cy="193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72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87879D-D50E-0F4D-A17D-0DF3E67F9A98}"/>
              </a:ext>
            </a:extLst>
          </p:cNvPr>
          <p:cNvSpPr/>
          <p:nvPr/>
        </p:nvSpPr>
        <p:spPr>
          <a:xfrm>
            <a:off x="10931611" y="0"/>
            <a:ext cx="1260389" cy="6858000"/>
          </a:xfrm>
          <a:prstGeom prst="rect">
            <a:avLst/>
          </a:prstGeom>
          <a:solidFill>
            <a:srgbClr val="0042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1689E94-37A2-0345-B3FD-8C00806A5AC8}"/>
              </a:ext>
            </a:extLst>
          </p:cNvPr>
          <p:cNvSpPr/>
          <p:nvPr/>
        </p:nvSpPr>
        <p:spPr>
          <a:xfrm>
            <a:off x="11381878" y="6132375"/>
            <a:ext cx="369332" cy="36933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6428"/>
            <a:ext cx="100858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Образовательный </a:t>
            </a:r>
            <a:r>
              <a:rPr lang="ru-RU" sz="4800" b="1" dirty="0" err="1" smtClean="0">
                <a:solidFill>
                  <a:srgbClr val="00428E"/>
                </a:solidFill>
                <a:latin typeface="Montserrat" pitchFamily="2" charset="0"/>
              </a:rPr>
              <a:t>квест</a:t>
            </a: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 </a:t>
            </a:r>
            <a:b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</a:b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«Я б в рабочие пошел…»</a:t>
            </a:r>
            <a:endParaRPr lang="ru-RU" sz="4800" b="1" dirty="0">
              <a:solidFill>
                <a:srgbClr val="00428E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95DA1B-6372-3440-BADA-01076E9414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3011" y="2698689"/>
            <a:ext cx="444500" cy="444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AC56EC-95C1-C146-B59B-D97FAD89EB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1064" y="3747927"/>
            <a:ext cx="444500" cy="444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9FF090-4629-4C45-80D8-16D9F421E3A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43011" y="3225981"/>
            <a:ext cx="444500" cy="4445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BFE75FC-48A5-0D48-B576-D98AA505544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24714" y="6327344"/>
            <a:ext cx="431800" cy="4318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AB387E-DBDB-A646-8185-C3325F2C58F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0000"/>
          </a:blip>
          <a:stretch>
            <a:fillRect/>
          </a:stretch>
        </p:blipFill>
        <p:spPr>
          <a:xfrm>
            <a:off x="43694" y="1643119"/>
            <a:ext cx="444500" cy="4445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E1886018-2E9E-5644-9B2B-CA20B7830B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43011" y="2171397"/>
            <a:ext cx="444500" cy="4445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22B09A2-33B9-9048-866E-4E137BFA6C4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31064" y="4269873"/>
            <a:ext cx="431800" cy="4318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7F5CB3-EE64-9B42-A48F-41568DA6F57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</a:blip>
          <a:stretch>
            <a:fillRect/>
          </a:stretch>
        </p:blipFill>
        <p:spPr>
          <a:xfrm>
            <a:off x="24714" y="4779119"/>
            <a:ext cx="444500" cy="4445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EA791E1-AF1D-AC41-94B6-46C90F84132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24714" y="5811269"/>
            <a:ext cx="444500" cy="4445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5F04B5FB-03B9-2344-8C89-321A1DDEE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24714" y="5295194"/>
            <a:ext cx="444500" cy="4445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AAEA9118-5A88-BB41-BADA-50221BB6CFF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65593" y="1128002"/>
            <a:ext cx="431800" cy="431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70C3264-67F3-0740-BB47-C0815840B21C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65593" y="611927"/>
            <a:ext cx="444500" cy="4445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C524BF5B-D27E-E544-955D-5A26A215FAFE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65593" y="95852"/>
            <a:ext cx="444500" cy="4445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325AA4-A60A-014D-9284-FA62C69AB8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7126" y="490632"/>
            <a:ext cx="561974" cy="7075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54240"/>
            <a:ext cx="97302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Ожидаемые эффекты:</a:t>
            </a:r>
          </a:p>
          <a:p>
            <a:endParaRPr lang="ru-RU" sz="3200" dirty="0" smtClean="0"/>
          </a:p>
          <a:p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  <a:sym typeface="Symbol" panose="05050102010706020507" pitchFamily="18" charset="2"/>
              </a:rPr>
              <a:t>Не количество изученных профессий, а </a:t>
            </a:r>
            <a:br>
              <a:rPr lang="ru-RU" sz="3200" i="1" dirty="0" smtClean="0">
                <a:solidFill>
                  <a:srgbClr val="00428E"/>
                </a:solidFill>
                <a:latin typeface="Montserrat" pitchFamily="2" charset="0"/>
                <a:sym typeface="Symbol" panose="05050102010706020507" pitchFamily="18" charset="2"/>
              </a:rPr>
            </a:br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  <a:sym typeface="Symbol" panose="05050102010706020507" pitchFamily="18" charset="2"/>
              </a:rPr>
              <a:t>	КРИТЕРИИ ОЦЕНКИ ВЫБОРА и ПРОЦЕДУРЫ</a:t>
            </a:r>
          </a:p>
        </p:txBody>
      </p:sp>
    </p:spTree>
    <p:extLst>
      <p:ext uri="{BB962C8B-B14F-4D97-AF65-F5344CB8AC3E}">
        <p14:creationId xmlns:p14="http://schemas.microsoft.com/office/powerpoint/2010/main" val="102351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2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777A793-F9FF-4346-AB50-82EEB90AF239}"/>
              </a:ext>
            </a:extLst>
          </p:cNvPr>
          <p:cNvSpPr txBox="1"/>
          <p:nvPr/>
        </p:nvSpPr>
        <p:spPr>
          <a:xfrm>
            <a:off x="801911" y="4941570"/>
            <a:ext cx="106643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Montserrat" pitchFamily="2" charset="0"/>
              </a:rPr>
              <a:t>Образовательный </a:t>
            </a:r>
            <a:r>
              <a:rPr lang="ru-RU" sz="4000" b="1" dirty="0" err="1">
                <a:solidFill>
                  <a:schemeClr val="bg1"/>
                </a:solidFill>
                <a:latin typeface="Montserrat" pitchFamily="2" charset="0"/>
              </a:rPr>
              <a:t>квест</a:t>
            </a:r>
            <a:r>
              <a:rPr lang="ru-RU" sz="4000" b="1" dirty="0">
                <a:solidFill>
                  <a:schemeClr val="bg1"/>
                </a:solidFill>
                <a:latin typeface="Montserrat" pitchFamily="2" charset="0"/>
              </a:rPr>
              <a:t> как одна из эффективных форм профориентации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89F32A-EA42-C747-B615-FA45FA44FD1C}"/>
              </a:ext>
            </a:extLst>
          </p:cNvPr>
          <p:cNvSpPr txBox="1"/>
          <p:nvPr/>
        </p:nvSpPr>
        <p:spPr>
          <a:xfrm>
            <a:off x="801912" y="3163398"/>
            <a:ext cx="55948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tserrat" pitchFamily="2" charset="0"/>
              </a:rPr>
              <a:t>Анатолий Викторович Чепурин,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Montserrat" pitchFamily="2" charset="0"/>
              </a:rPr>
              <a:t>директор</a:t>
            </a:r>
            <a:endParaRPr lang="ru-RU" sz="2400" dirty="0">
              <a:solidFill>
                <a:schemeClr val="bg1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5C6DAD-943B-FD4D-A627-0189BEAFC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1999" y="592991"/>
            <a:ext cx="1534284" cy="193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23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87879D-D50E-0F4D-A17D-0DF3E67F9A98}"/>
              </a:ext>
            </a:extLst>
          </p:cNvPr>
          <p:cNvSpPr/>
          <p:nvPr/>
        </p:nvSpPr>
        <p:spPr>
          <a:xfrm>
            <a:off x="10931611" y="0"/>
            <a:ext cx="1260389" cy="6858000"/>
          </a:xfrm>
          <a:prstGeom prst="rect">
            <a:avLst/>
          </a:prstGeom>
          <a:solidFill>
            <a:srgbClr val="0042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1689E94-37A2-0345-B3FD-8C00806A5AC8}"/>
              </a:ext>
            </a:extLst>
          </p:cNvPr>
          <p:cNvSpPr/>
          <p:nvPr/>
        </p:nvSpPr>
        <p:spPr>
          <a:xfrm>
            <a:off x="11381878" y="6132375"/>
            <a:ext cx="369332" cy="36933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6428"/>
            <a:ext cx="10085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Профессиональная ориентация</a:t>
            </a:r>
            <a:endParaRPr lang="ru-RU" sz="4800" b="1" dirty="0">
              <a:solidFill>
                <a:srgbClr val="00428E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95DA1B-6372-3440-BADA-01076E9414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3011" y="2698689"/>
            <a:ext cx="444500" cy="444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AC56EC-95C1-C146-B59B-D97FAD89EB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1064" y="3747927"/>
            <a:ext cx="444500" cy="444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9FF090-4629-4C45-80D8-16D9F421E3A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43011" y="3225981"/>
            <a:ext cx="444500" cy="4445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BFE75FC-48A5-0D48-B576-D98AA505544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24714" y="6327344"/>
            <a:ext cx="431800" cy="4318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AB387E-DBDB-A646-8185-C3325F2C58F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0000"/>
          </a:blip>
          <a:stretch>
            <a:fillRect/>
          </a:stretch>
        </p:blipFill>
        <p:spPr>
          <a:xfrm>
            <a:off x="43694" y="1643119"/>
            <a:ext cx="444500" cy="4445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E1886018-2E9E-5644-9B2B-CA20B7830B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43011" y="2171397"/>
            <a:ext cx="444500" cy="4445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22B09A2-33B9-9048-866E-4E137BFA6C4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31064" y="4269873"/>
            <a:ext cx="431800" cy="4318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7F5CB3-EE64-9B42-A48F-41568DA6F57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</a:blip>
          <a:stretch>
            <a:fillRect/>
          </a:stretch>
        </p:blipFill>
        <p:spPr>
          <a:xfrm>
            <a:off x="24714" y="4779119"/>
            <a:ext cx="444500" cy="4445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EA791E1-AF1D-AC41-94B6-46C90F84132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24714" y="5811269"/>
            <a:ext cx="444500" cy="4445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5F04B5FB-03B9-2344-8C89-321A1DDEE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24714" y="5295194"/>
            <a:ext cx="444500" cy="4445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AAEA9118-5A88-BB41-BADA-50221BB6CFF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65593" y="1128002"/>
            <a:ext cx="431800" cy="431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70C3264-67F3-0740-BB47-C0815840B21C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65593" y="611927"/>
            <a:ext cx="444500" cy="4445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C524BF5B-D27E-E544-955D-5A26A215FAFE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65593" y="95852"/>
            <a:ext cx="444500" cy="4445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325AA4-A60A-014D-9284-FA62C69AB8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7126" y="490632"/>
            <a:ext cx="561974" cy="7075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835264" y="1056427"/>
            <a:ext cx="973029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1917</a:t>
            </a:r>
            <a:r>
              <a:rPr lang="ru-RU" sz="3600" dirty="0" smtClean="0"/>
              <a:t> - </a:t>
            </a:r>
            <a:r>
              <a:rPr lang="ru-RU" sz="3600" dirty="0" err="1" smtClean="0"/>
              <a:t>Н.А.Рыбников</a:t>
            </a:r>
            <a:r>
              <a:rPr lang="ru-RU" sz="3600" dirty="0" smtClean="0"/>
              <a:t> </a:t>
            </a:r>
            <a:r>
              <a:rPr lang="ru-RU" sz="3600" dirty="0"/>
              <a:t>"Психология и выбор </a:t>
            </a:r>
            <a:r>
              <a:rPr lang="ru-RU" sz="3600" dirty="0" smtClean="0"/>
              <a:t>профессии» - </a:t>
            </a:r>
            <a:r>
              <a:rPr lang="ru-RU" sz="3600" b="1" dirty="0">
                <a:solidFill>
                  <a:srgbClr val="FF0000"/>
                </a:solidFill>
              </a:rPr>
              <a:t>22</a:t>
            </a:r>
            <a:r>
              <a:rPr lang="ru-RU" sz="3600" dirty="0"/>
              <a:t> описания профессий, относящихся к числу "интеллигентных" и требующих высшего </a:t>
            </a:r>
            <a:r>
              <a:rPr lang="ru-RU" sz="3600" dirty="0" smtClean="0"/>
              <a:t>образования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25.04.2018</a:t>
            </a:r>
            <a:r>
              <a:rPr lang="ru-RU" sz="3600" dirty="0" smtClean="0"/>
              <a:t> – </a:t>
            </a:r>
            <a:r>
              <a:rPr lang="ru-RU" sz="3600" b="1" dirty="0" smtClean="0">
                <a:solidFill>
                  <a:srgbClr val="FF0000"/>
                </a:solidFill>
              </a:rPr>
              <a:t>1074</a:t>
            </a:r>
            <a:r>
              <a:rPr lang="ru-RU" sz="3600" dirty="0" smtClean="0"/>
              <a:t> </a:t>
            </a:r>
            <a:r>
              <a:rPr lang="ru-RU" sz="3600" dirty="0" err="1" smtClean="0"/>
              <a:t>профстандарта</a:t>
            </a:r>
            <a:endParaRPr lang="ru-RU" sz="3600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18.07.2023</a:t>
            </a:r>
            <a:r>
              <a:rPr lang="ru-RU" sz="3600" dirty="0" smtClean="0"/>
              <a:t> – </a:t>
            </a:r>
            <a:r>
              <a:rPr lang="ru-RU" sz="3600" b="1" dirty="0" smtClean="0">
                <a:solidFill>
                  <a:srgbClr val="FF0000"/>
                </a:solidFill>
              </a:rPr>
              <a:t>1545</a:t>
            </a:r>
            <a:r>
              <a:rPr lang="ru-RU" sz="3600" dirty="0" smtClean="0"/>
              <a:t> </a:t>
            </a:r>
            <a:r>
              <a:rPr lang="ru-RU" sz="3600" dirty="0" err="1" smtClean="0"/>
              <a:t>профстандартов</a:t>
            </a:r>
            <a:endParaRPr lang="ru-RU" sz="3600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23.01.2024</a:t>
            </a:r>
            <a:r>
              <a:rPr lang="ru-RU" sz="3600" dirty="0" smtClean="0"/>
              <a:t> – </a:t>
            </a:r>
            <a:r>
              <a:rPr lang="ru-RU" sz="3600" b="1" dirty="0" smtClean="0">
                <a:solidFill>
                  <a:srgbClr val="FF0000"/>
                </a:solidFill>
              </a:rPr>
              <a:t>1563</a:t>
            </a:r>
            <a:r>
              <a:rPr lang="ru-RU" sz="3600" dirty="0" smtClean="0"/>
              <a:t> </a:t>
            </a:r>
            <a:r>
              <a:rPr lang="ru-RU" sz="3600" dirty="0" err="1" smtClean="0"/>
              <a:t>профстандарта</a:t>
            </a:r>
            <a:endParaRPr lang="ru-RU" sz="3600" dirty="0" smtClean="0"/>
          </a:p>
          <a:p>
            <a:r>
              <a:rPr lang="ru-RU" dirty="0" smtClean="0"/>
              <a:t> </a:t>
            </a:r>
            <a:endParaRPr lang="ru-RU" sz="4000" i="1" dirty="0" smtClean="0">
              <a:solidFill>
                <a:srgbClr val="00428E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55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87879D-D50E-0F4D-A17D-0DF3E67F9A98}"/>
              </a:ext>
            </a:extLst>
          </p:cNvPr>
          <p:cNvSpPr/>
          <p:nvPr/>
        </p:nvSpPr>
        <p:spPr>
          <a:xfrm>
            <a:off x="10931611" y="0"/>
            <a:ext cx="1260389" cy="6858000"/>
          </a:xfrm>
          <a:prstGeom prst="rect">
            <a:avLst/>
          </a:prstGeom>
          <a:solidFill>
            <a:srgbClr val="0042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1689E94-37A2-0345-B3FD-8C00806A5AC8}"/>
              </a:ext>
            </a:extLst>
          </p:cNvPr>
          <p:cNvSpPr/>
          <p:nvPr/>
        </p:nvSpPr>
        <p:spPr>
          <a:xfrm>
            <a:off x="11381878" y="6132375"/>
            <a:ext cx="369332" cy="36933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6428"/>
            <a:ext cx="100858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Образ выпускника </a:t>
            </a:r>
            <a:b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</a:b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основной школы</a:t>
            </a:r>
            <a:endParaRPr lang="ru-RU" sz="4800" b="1" dirty="0">
              <a:solidFill>
                <a:srgbClr val="00428E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95DA1B-6372-3440-BADA-01076E9414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3011" y="2698689"/>
            <a:ext cx="444500" cy="444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AC56EC-95C1-C146-B59B-D97FAD89EB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1064" y="3747927"/>
            <a:ext cx="444500" cy="444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9FF090-4629-4C45-80D8-16D9F421E3A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43011" y="3225981"/>
            <a:ext cx="444500" cy="4445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BFE75FC-48A5-0D48-B576-D98AA505544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24714" y="6327344"/>
            <a:ext cx="431800" cy="4318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AB387E-DBDB-A646-8185-C3325F2C58F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0000"/>
          </a:blip>
          <a:stretch>
            <a:fillRect/>
          </a:stretch>
        </p:blipFill>
        <p:spPr>
          <a:xfrm>
            <a:off x="43694" y="1643119"/>
            <a:ext cx="444500" cy="4445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E1886018-2E9E-5644-9B2B-CA20B7830B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43011" y="2171397"/>
            <a:ext cx="444500" cy="4445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22B09A2-33B9-9048-866E-4E137BFA6C4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31064" y="4269873"/>
            <a:ext cx="431800" cy="4318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7F5CB3-EE64-9B42-A48F-41568DA6F57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</a:blip>
          <a:stretch>
            <a:fillRect/>
          </a:stretch>
        </p:blipFill>
        <p:spPr>
          <a:xfrm>
            <a:off x="24714" y="4779119"/>
            <a:ext cx="444500" cy="4445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EA791E1-AF1D-AC41-94B6-46C90F84132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24714" y="5811269"/>
            <a:ext cx="444500" cy="4445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5F04B5FB-03B9-2344-8C89-321A1DDEE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24714" y="5295194"/>
            <a:ext cx="444500" cy="4445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AAEA9118-5A88-BB41-BADA-50221BB6CFF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65593" y="1128002"/>
            <a:ext cx="431800" cy="431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70C3264-67F3-0740-BB47-C0815840B21C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65593" y="611927"/>
            <a:ext cx="444500" cy="4445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C524BF5B-D27E-E544-955D-5A26A215FAFE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65593" y="95852"/>
            <a:ext cx="444500" cy="4445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325AA4-A60A-014D-9284-FA62C69AB8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7126" y="490632"/>
            <a:ext cx="561974" cy="70750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3"/>
          <a:srcRect l="11668" t="39552" r="11057" b="28149"/>
          <a:stretch/>
        </p:blipFill>
        <p:spPr>
          <a:xfrm>
            <a:off x="447193" y="2134106"/>
            <a:ext cx="10471718" cy="246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71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87879D-D50E-0F4D-A17D-0DF3E67F9A98}"/>
              </a:ext>
            </a:extLst>
          </p:cNvPr>
          <p:cNvSpPr/>
          <p:nvPr/>
        </p:nvSpPr>
        <p:spPr>
          <a:xfrm>
            <a:off x="10931611" y="0"/>
            <a:ext cx="1260389" cy="6858000"/>
          </a:xfrm>
          <a:prstGeom prst="rect">
            <a:avLst/>
          </a:prstGeom>
          <a:solidFill>
            <a:srgbClr val="0042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1689E94-37A2-0345-B3FD-8C00806A5AC8}"/>
              </a:ext>
            </a:extLst>
          </p:cNvPr>
          <p:cNvSpPr/>
          <p:nvPr/>
        </p:nvSpPr>
        <p:spPr>
          <a:xfrm>
            <a:off x="11381878" y="6132375"/>
            <a:ext cx="369332" cy="36933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6428"/>
            <a:ext cx="10085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Образовательный </a:t>
            </a:r>
            <a:r>
              <a:rPr lang="ru-RU" sz="4800" b="1" dirty="0" err="1" smtClean="0">
                <a:solidFill>
                  <a:srgbClr val="00428E"/>
                </a:solidFill>
                <a:latin typeface="Montserrat" pitchFamily="2" charset="0"/>
              </a:rPr>
              <a:t>квест</a:t>
            </a:r>
            <a:endParaRPr lang="ru-RU" sz="4800" b="1" dirty="0">
              <a:solidFill>
                <a:srgbClr val="00428E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95DA1B-6372-3440-BADA-01076E9414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3011" y="2698689"/>
            <a:ext cx="444500" cy="444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AC56EC-95C1-C146-B59B-D97FAD89EB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1064" y="3747927"/>
            <a:ext cx="444500" cy="444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9FF090-4629-4C45-80D8-16D9F421E3A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43011" y="3225981"/>
            <a:ext cx="444500" cy="4445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BFE75FC-48A5-0D48-B576-D98AA505544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24714" y="6327344"/>
            <a:ext cx="431800" cy="4318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AB387E-DBDB-A646-8185-C3325F2C58F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0000"/>
          </a:blip>
          <a:stretch>
            <a:fillRect/>
          </a:stretch>
        </p:blipFill>
        <p:spPr>
          <a:xfrm>
            <a:off x="43694" y="1643119"/>
            <a:ext cx="444500" cy="4445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E1886018-2E9E-5644-9B2B-CA20B7830B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43011" y="2171397"/>
            <a:ext cx="444500" cy="4445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22B09A2-33B9-9048-866E-4E137BFA6C4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31064" y="4269873"/>
            <a:ext cx="431800" cy="4318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7F5CB3-EE64-9B42-A48F-41568DA6F57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</a:blip>
          <a:stretch>
            <a:fillRect/>
          </a:stretch>
        </p:blipFill>
        <p:spPr>
          <a:xfrm>
            <a:off x="24714" y="4779119"/>
            <a:ext cx="444500" cy="4445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EA791E1-AF1D-AC41-94B6-46C90F84132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24714" y="5811269"/>
            <a:ext cx="444500" cy="4445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5F04B5FB-03B9-2344-8C89-321A1DDEE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24714" y="5295194"/>
            <a:ext cx="444500" cy="4445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AAEA9118-5A88-BB41-BADA-50221BB6CFF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65593" y="1128002"/>
            <a:ext cx="431800" cy="431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70C3264-67F3-0740-BB47-C0815840B21C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65593" y="611927"/>
            <a:ext cx="444500" cy="4445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C524BF5B-D27E-E544-955D-5A26A215FAFE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65593" y="95852"/>
            <a:ext cx="444500" cy="4445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325AA4-A60A-014D-9284-FA62C69AB8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7126" y="490632"/>
            <a:ext cx="561974" cy="7075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835264" y="1056427"/>
            <a:ext cx="973029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Montserrat" pitchFamily="2" charset="0"/>
              </a:rPr>
              <a:t>«</a:t>
            </a:r>
            <a:r>
              <a:rPr lang="ru-RU" sz="4000" i="1" dirty="0" err="1" smtClean="0">
                <a:solidFill>
                  <a:srgbClr val="FF0000"/>
                </a:solidFill>
                <a:latin typeface="Montserrat" pitchFamily="2" charset="0"/>
              </a:rPr>
              <a:t>квест</a:t>
            </a:r>
            <a:r>
              <a:rPr lang="ru-RU" sz="4000" i="1" dirty="0" smtClean="0">
                <a:solidFill>
                  <a:srgbClr val="FF0000"/>
                </a:solidFill>
                <a:latin typeface="Montserrat" pitchFamily="2" charset="0"/>
              </a:rPr>
              <a:t>» </a:t>
            </a:r>
            <a:r>
              <a:rPr lang="ru-RU" sz="4000" i="1" dirty="0" smtClean="0">
                <a:solidFill>
                  <a:srgbClr val="00428E"/>
                </a:solidFill>
                <a:latin typeface="Montserrat" pitchFamily="2" charset="0"/>
              </a:rPr>
              <a:t>- игра, требующая решения заданий для продвижения по сюжету</a:t>
            </a:r>
          </a:p>
          <a:p>
            <a:r>
              <a:rPr lang="ru-RU" sz="4000" i="1" dirty="0" smtClean="0">
                <a:solidFill>
                  <a:srgbClr val="FF0000"/>
                </a:solidFill>
                <a:latin typeface="Montserrat" pitchFamily="2" charset="0"/>
              </a:rPr>
              <a:t>«образовательный </a:t>
            </a:r>
            <a:r>
              <a:rPr lang="ru-RU" sz="4000" i="1" dirty="0" err="1" smtClean="0">
                <a:solidFill>
                  <a:srgbClr val="FF0000"/>
                </a:solidFill>
                <a:latin typeface="Montserrat" pitchFamily="2" charset="0"/>
              </a:rPr>
              <a:t>квест</a:t>
            </a:r>
            <a:r>
              <a:rPr lang="ru-RU" sz="4000" i="1" dirty="0">
                <a:solidFill>
                  <a:srgbClr val="FF0000"/>
                </a:solidFill>
                <a:latin typeface="Montserrat" pitchFamily="2" charset="0"/>
              </a:rPr>
              <a:t>» </a:t>
            </a:r>
            <a:r>
              <a:rPr lang="ru-RU" sz="4000" i="1" dirty="0">
                <a:solidFill>
                  <a:srgbClr val="00428E"/>
                </a:solidFill>
                <a:latin typeface="Montserrat" pitchFamily="2" charset="0"/>
              </a:rPr>
              <a:t>- </a:t>
            </a:r>
            <a:r>
              <a:rPr lang="ru-RU" sz="4000" i="1" dirty="0" smtClean="0">
                <a:solidFill>
                  <a:srgbClr val="00428E"/>
                </a:solidFill>
                <a:latin typeface="Montserrat" pitchFamily="2" charset="0"/>
              </a:rPr>
              <a:t>проблемное поисковое занятие, реализующее образовательные задачи посредством ролевой игры-путешествия</a:t>
            </a:r>
          </a:p>
          <a:p>
            <a:r>
              <a:rPr lang="ru-RU" sz="4000" i="1" dirty="0" smtClean="0">
                <a:solidFill>
                  <a:srgbClr val="00428E"/>
                </a:solidFill>
                <a:latin typeface="Montserrat" pitchFamily="2" charset="0"/>
              </a:rPr>
              <a:t>______________</a:t>
            </a:r>
          </a:p>
          <a:p>
            <a:r>
              <a:rPr lang="ru-RU" dirty="0"/>
              <a:t>Сафонова Евгения Викторовна Образовательный </a:t>
            </a:r>
            <a:r>
              <a:rPr lang="ru-RU" dirty="0" err="1"/>
              <a:t>квест</a:t>
            </a:r>
            <a:r>
              <a:rPr lang="ru-RU" dirty="0"/>
              <a:t>: смысл, содержание, технологические приёмы // Народное образование. 2018. №1-2 (1466). URL: </a:t>
            </a:r>
            <a:r>
              <a:rPr lang="ru-RU" dirty="0">
                <a:hlinkClick r:id="rId13"/>
              </a:rPr>
              <a:t>https://</a:t>
            </a:r>
            <a:r>
              <a:rPr lang="ru-RU" dirty="0" smtClean="0">
                <a:hlinkClick r:id="rId13"/>
              </a:rPr>
              <a:t>cyberleninka.ru/article/n/obrazovatelnyy-kvest-smysl-soderzhanie-tehnologicheskie-priyomy</a:t>
            </a:r>
            <a:r>
              <a:rPr lang="ru-RU" dirty="0" smtClean="0"/>
              <a:t>  </a:t>
            </a:r>
            <a:r>
              <a:rPr lang="ru-RU" dirty="0"/>
              <a:t>(дата обращения: 11.01.2024).</a:t>
            </a:r>
            <a:endParaRPr lang="ru-RU" sz="4000" i="1" dirty="0">
              <a:solidFill>
                <a:srgbClr val="00428E"/>
              </a:solidFill>
              <a:latin typeface="Montserrat" pitchFamily="2" charset="0"/>
            </a:endParaRPr>
          </a:p>
          <a:p>
            <a:endParaRPr lang="ru-RU" sz="4000" i="1" dirty="0" smtClean="0">
              <a:solidFill>
                <a:srgbClr val="00428E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83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87879D-D50E-0F4D-A17D-0DF3E67F9A98}"/>
              </a:ext>
            </a:extLst>
          </p:cNvPr>
          <p:cNvSpPr/>
          <p:nvPr/>
        </p:nvSpPr>
        <p:spPr>
          <a:xfrm>
            <a:off x="10931611" y="0"/>
            <a:ext cx="1260389" cy="6858000"/>
          </a:xfrm>
          <a:prstGeom prst="rect">
            <a:avLst/>
          </a:prstGeom>
          <a:solidFill>
            <a:srgbClr val="0042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1689E94-37A2-0345-B3FD-8C00806A5AC8}"/>
              </a:ext>
            </a:extLst>
          </p:cNvPr>
          <p:cNvSpPr/>
          <p:nvPr/>
        </p:nvSpPr>
        <p:spPr>
          <a:xfrm>
            <a:off x="11381878" y="6132375"/>
            <a:ext cx="369332" cy="36933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6428"/>
            <a:ext cx="100858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Образовательный </a:t>
            </a:r>
            <a:r>
              <a:rPr lang="ru-RU" sz="4800" b="1" dirty="0" err="1" smtClean="0">
                <a:solidFill>
                  <a:srgbClr val="00428E"/>
                </a:solidFill>
                <a:latin typeface="Montserrat" pitchFamily="2" charset="0"/>
              </a:rPr>
              <a:t>квест</a:t>
            </a: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 </a:t>
            </a:r>
            <a:b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</a:b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«Я б в рабочие пошел…»</a:t>
            </a:r>
            <a:endParaRPr lang="ru-RU" sz="4800" b="1" dirty="0">
              <a:solidFill>
                <a:srgbClr val="00428E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95DA1B-6372-3440-BADA-01076E9414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3011" y="2698689"/>
            <a:ext cx="444500" cy="444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AC56EC-95C1-C146-B59B-D97FAD89EB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1064" y="3747927"/>
            <a:ext cx="444500" cy="444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9FF090-4629-4C45-80D8-16D9F421E3A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43011" y="3225981"/>
            <a:ext cx="444500" cy="4445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BFE75FC-48A5-0D48-B576-D98AA505544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24714" y="6327344"/>
            <a:ext cx="431800" cy="4318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AB387E-DBDB-A646-8185-C3325F2C58F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0000"/>
          </a:blip>
          <a:stretch>
            <a:fillRect/>
          </a:stretch>
        </p:blipFill>
        <p:spPr>
          <a:xfrm>
            <a:off x="43694" y="1643119"/>
            <a:ext cx="444500" cy="4445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E1886018-2E9E-5644-9B2B-CA20B7830B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43011" y="2171397"/>
            <a:ext cx="444500" cy="4445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22B09A2-33B9-9048-866E-4E137BFA6C4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31064" y="4269873"/>
            <a:ext cx="431800" cy="4318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7F5CB3-EE64-9B42-A48F-41568DA6F57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</a:blip>
          <a:stretch>
            <a:fillRect/>
          </a:stretch>
        </p:blipFill>
        <p:spPr>
          <a:xfrm>
            <a:off x="24714" y="4779119"/>
            <a:ext cx="444500" cy="4445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EA791E1-AF1D-AC41-94B6-46C90F84132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24714" y="5811269"/>
            <a:ext cx="444500" cy="4445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5F04B5FB-03B9-2344-8C89-321A1DDEE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24714" y="5295194"/>
            <a:ext cx="444500" cy="4445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AAEA9118-5A88-BB41-BADA-50221BB6CFF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65593" y="1128002"/>
            <a:ext cx="431800" cy="431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70C3264-67F3-0740-BB47-C0815840B21C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65593" y="611927"/>
            <a:ext cx="444500" cy="4445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C524BF5B-D27E-E544-955D-5A26A215FAFE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65593" y="95852"/>
            <a:ext cx="444500" cy="4445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325AA4-A60A-014D-9284-FA62C69AB8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7126" y="490632"/>
            <a:ext cx="561974" cy="7075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54240"/>
            <a:ext cx="97302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/>
              <a:t>Чепурин</a:t>
            </a:r>
            <a:r>
              <a:rPr lang="ru-RU" sz="3200" dirty="0"/>
              <a:t>, А. В. Программно-методическое обеспечение </a:t>
            </a:r>
            <a:r>
              <a:rPr lang="ru-RU" sz="3200" dirty="0" err="1"/>
              <a:t>профориентационной</a:t>
            </a:r>
            <a:r>
              <a:rPr lang="ru-RU" sz="3200" dirty="0"/>
              <a:t> работы в школе в условиях сетевого взаимодействия с образовательными организациями и работодателями [Текст]: сборник методических материалов / А. В. </a:t>
            </a:r>
            <a:r>
              <a:rPr lang="ru-RU" sz="3200" dirty="0" err="1"/>
              <a:t>Чепурин</a:t>
            </a:r>
            <a:r>
              <a:rPr lang="ru-RU" sz="3200" dirty="0"/>
              <a:t>, под общ. ред. доцента Г. А. Лебедевой. – Соликамск: РТО СГПИ (филиал) ПГНИУ, ООО «Типограф», 2017. – 143 с. – ISBN 978-5-91252-084-6</a:t>
            </a:r>
            <a:endParaRPr lang="ru-RU" sz="3200" i="1" dirty="0" smtClean="0">
              <a:solidFill>
                <a:srgbClr val="00428E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87879D-D50E-0F4D-A17D-0DF3E67F9A98}"/>
              </a:ext>
            </a:extLst>
          </p:cNvPr>
          <p:cNvSpPr/>
          <p:nvPr/>
        </p:nvSpPr>
        <p:spPr>
          <a:xfrm>
            <a:off x="10931611" y="0"/>
            <a:ext cx="1260389" cy="6858000"/>
          </a:xfrm>
          <a:prstGeom prst="rect">
            <a:avLst/>
          </a:prstGeom>
          <a:solidFill>
            <a:srgbClr val="0042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1689E94-37A2-0345-B3FD-8C00806A5AC8}"/>
              </a:ext>
            </a:extLst>
          </p:cNvPr>
          <p:cNvSpPr/>
          <p:nvPr/>
        </p:nvSpPr>
        <p:spPr>
          <a:xfrm>
            <a:off x="11381878" y="6132375"/>
            <a:ext cx="369332" cy="36933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6428"/>
            <a:ext cx="100858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Образовательный </a:t>
            </a:r>
            <a:r>
              <a:rPr lang="ru-RU" sz="4800" b="1" dirty="0" err="1" smtClean="0">
                <a:solidFill>
                  <a:srgbClr val="00428E"/>
                </a:solidFill>
                <a:latin typeface="Montserrat" pitchFamily="2" charset="0"/>
              </a:rPr>
              <a:t>квест</a:t>
            </a: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 </a:t>
            </a:r>
            <a:b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</a:b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«Я б в рабочие пошел…»</a:t>
            </a:r>
            <a:endParaRPr lang="ru-RU" sz="4800" b="1" dirty="0">
              <a:solidFill>
                <a:srgbClr val="00428E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95DA1B-6372-3440-BADA-01076E9414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3011" y="2698689"/>
            <a:ext cx="444500" cy="444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AC56EC-95C1-C146-B59B-D97FAD89EB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1064" y="3747927"/>
            <a:ext cx="444500" cy="444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9FF090-4629-4C45-80D8-16D9F421E3A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43011" y="3225981"/>
            <a:ext cx="444500" cy="4445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BFE75FC-48A5-0D48-B576-D98AA505544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24714" y="6327344"/>
            <a:ext cx="431800" cy="4318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AB387E-DBDB-A646-8185-C3325F2C58F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0000"/>
          </a:blip>
          <a:stretch>
            <a:fillRect/>
          </a:stretch>
        </p:blipFill>
        <p:spPr>
          <a:xfrm>
            <a:off x="43694" y="1643119"/>
            <a:ext cx="444500" cy="4445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E1886018-2E9E-5644-9B2B-CA20B7830B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43011" y="2171397"/>
            <a:ext cx="444500" cy="4445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22B09A2-33B9-9048-866E-4E137BFA6C4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31064" y="4269873"/>
            <a:ext cx="431800" cy="4318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7F5CB3-EE64-9B42-A48F-41568DA6F57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</a:blip>
          <a:stretch>
            <a:fillRect/>
          </a:stretch>
        </p:blipFill>
        <p:spPr>
          <a:xfrm>
            <a:off x="24714" y="4779119"/>
            <a:ext cx="444500" cy="4445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EA791E1-AF1D-AC41-94B6-46C90F84132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24714" y="5811269"/>
            <a:ext cx="444500" cy="4445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5F04B5FB-03B9-2344-8C89-321A1DDEE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24714" y="5295194"/>
            <a:ext cx="444500" cy="4445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AAEA9118-5A88-BB41-BADA-50221BB6CFF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65593" y="1128002"/>
            <a:ext cx="431800" cy="431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70C3264-67F3-0740-BB47-C0815840B21C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65593" y="611927"/>
            <a:ext cx="444500" cy="4445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C524BF5B-D27E-E544-955D-5A26A215FAFE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65593" y="95852"/>
            <a:ext cx="444500" cy="4445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325AA4-A60A-014D-9284-FA62C69AB8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7126" y="490632"/>
            <a:ext cx="561974" cy="7075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02372"/>
              </p:ext>
            </p:extLst>
          </p:nvPr>
        </p:nvGraphicFramePr>
        <p:xfrm>
          <a:off x="586724" y="1893727"/>
          <a:ext cx="10159935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105">
                  <a:extLst>
                    <a:ext uri="{9D8B030D-6E8A-4147-A177-3AD203B41FA5}">
                      <a16:colId xmlns:a16="http://schemas.microsoft.com/office/drawing/2014/main" val="3140391296"/>
                    </a:ext>
                  </a:extLst>
                </a:gridCol>
                <a:gridCol w="2445758">
                  <a:extLst>
                    <a:ext uri="{9D8B030D-6E8A-4147-A177-3AD203B41FA5}">
                      <a16:colId xmlns:a16="http://schemas.microsoft.com/office/drawing/2014/main" val="3105754792"/>
                    </a:ext>
                  </a:extLst>
                </a:gridCol>
                <a:gridCol w="4150088">
                  <a:extLst>
                    <a:ext uri="{9D8B030D-6E8A-4147-A177-3AD203B41FA5}">
                      <a16:colId xmlns:a16="http://schemas.microsoft.com/office/drawing/2014/main" val="1755610092"/>
                    </a:ext>
                  </a:extLst>
                </a:gridCol>
                <a:gridCol w="2539984">
                  <a:extLst>
                    <a:ext uri="{9D8B030D-6E8A-4147-A177-3AD203B41FA5}">
                      <a16:colId xmlns:a16="http://schemas.microsoft.com/office/drawing/2014/main" val="40441565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этапа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Методы психологического изучения профессии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538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 документации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Найти информацию</a:t>
                      </a:r>
                      <a:r>
                        <a:rPr lang="ru-RU" baseline="0" dirty="0" smtClean="0"/>
                        <a:t> о профессии в общедоступных источниках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Буклет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464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Опрос, анкетирование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Пресс-конференция</a:t>
                      </a:r>
                      <a:r>
                        <a:rPr lang="ru-RU" baseline="0" dirty="0" smtClean="0"/>
                        <a:t> с представителями профессии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Статья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5935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Наблюдение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Экскурсия на предприятие, на рабочее</a:t>
                      </a:r>
                      <a:r>
                        <a:rPr lang="ru-RU" baseline="0" dirty="0" smtClean="0"/>
                        <a:t>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Видеосюжет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965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Профессиональная проба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Осуществить</a:t>
                      </a:r>
                      <a:r>
                        <a:rPr lang="ru-RU" baseline="0" dirty="0" smtClean="0"/>
                        <a:t> пробу (на базе учреждения СПО или на базе работодателя)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Рефлексивное</a:t>
                      </a:r>
                      <a:r>
                        <a:rPr lang="ru-RU" baseline="0" dirty="0" smtClean="0"/>
                        <a:t> эссе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311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062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87879D-D50E-0F4D-A17D-0DF3E67F9A98}"/>
              </a:ext>
            </a:extLst>
          </p:cNvPr>
          <p:cNvSpPr/>
          <p:nvPr/>
        </p:nvSpPr>
        <p:spPr>
          <a:xfrm>
            <a:off x="10931611" y="0"/>
            <a:ext cx="1260389" cy="6858000"/>
          </a:xfrm>
          <a:prstGeom prst="rect">
            <a:avLst/>
          </a:prstGeom>
          <a:solidFill>
            <a:srgbClr val="0042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1689E94-37A2-0345-B3FD-8C00806A5AC8}"/>
              </a:ext>
            </a:extLst>
          </p:cNvPr>
          <p:cNvSpPr/>
          <p:nvPr/>
        </p:nvSpPr>
        <p:spPr>
          <a:xfrm>
            <a:off x="11381878" y="6132375"/>
            <a:ext cx="369332" cy="36933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6428"/>
            <a:ext cx="100858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Образовательный </a:t>
            </a:r>
            <a:r>
              <a:rPr lang="ru-RU" sz="4800" b="1" dirty="0" err="1" smtClean="0">
                <a:solidFill>
                  <a:srgbClr val="00428E"/>
                </a:solidFill>
                <a:latin typeface="Montserrat" pitchFamily="2" charset="0"/>
              </a:rPr>
              <a:t>квест</a:t>
            </a: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 </a:t>
            </a:r>
            <a:b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</a:b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«Я б в рабочие пошел…»</a:t>
            </a:r>
            <a:endParaRPr lang="ru-RU" sz="4800" b="1" dirty="0">
              <a:solidFill>
                <a:srgbClr val="00428E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95DA1B-6372-3440-BADA-01076E9414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3011" y="2698689"/>
            <a:ext cx="444500" cy="444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AC56EC-95C1-C146-B59B-D97FAD89EB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1064" y="3747927"/>
            <a:ext cx="444500" cy="444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9FF090-4629-4C45-80D8-16D9F421E3A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43011" y="3225981"/>
            <a:ext cx="444500" cy="4445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BFE75FC-48A5-0D48-B576-D98AA505544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24714" y="6327344"/>
            <a:ext cx="431800" cy="4318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AB387E-DBDB-A646-8185-C3325F2C58F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0000"/>
          </a:blip>
          <a:stretch>
            <a:fillRect/>
          </a:stretch>
        </p:blipFill>
        <p:spPr>
          <a:xfrm>
            <a:off x="43694" y="1643119"/>
            <a:ext cx="444500" cy="4445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E1886018-2E9E-5644-9B2B-CA20B7830B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43011" y="2171397"/>
            <a:ext cx="444500" cy="4445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22B09A2-33B9-9048-866E-4E137BFA6C4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31064" y="4269873"/>
            <a:ext cx="431800" cy="4318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7F5CB3-EE64-9B42-A48F-41568DA6F57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</a:blip>
          <a:stretch>
            <a:fillRect/>
          </a:stretch>
        </p:blipFill>
        <p:spPr>
          <a:xfrm>
            <a:off x="24714" y="4779119"/>
            <a:ext cx="444500" cy="4445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EA791E1-AF1D-AC41-94B6-46C90F84132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24714" y="5811269"/>
            <a:ext cx="444500" cy="4445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5F04B5FB-03B9-2344-8C89-321A1DDEE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24714" y="5295194"/>
            <a:ext cx="444500" cy="4445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AAEA9118-5A88-BB41-BADA-50221BB6CFF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65593" y="1128002"/>
            <a:ext cx="431800" cy="431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70C3264-67F3-0740-BB47-C0815840B21C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65593" y="611927"/>
            <a:ext cx="444500" cy="4445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C524BF5B-D27E-E544-955D-5A26A215FAFE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65593" y="95852"/>
            <a:ext cx="444500" cy="4445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325AA4-A60A-014D-9284-FA62C69AB8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7126" y="490632"/>
            <a:ext cx="561974" cy="7075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568490"/>
              </p:ext>
            </p:extLst>
          </p:nvPr>
        </p:nvGraphicFramePr>
        <p:xfrm>
          <a:off x="586724" y="1737493"/>
          <a:ext cx="10218928" cy="506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682">
                  <a:extLst>
                    <a:ext uri="{9D8B030D-6E8A-4147-A177-3AD203B41FA5}">
                      <a16:colId xmlns:a16="http://schemas.microsoft.com/office/drawing/2014/main" val="749659492"/>
                    </a:ext>
                  </a:extLst>
                </a:gridCol>
                <a:gridCol w="2703871">
                  <a:extLst>
                    <a:ext uri="{9D8B030D-6E8A-4147-A177-3AD203B41FA5}">
                      <a16:colId xmlns:a16="http://schemas.microsoft.com/office/drawing/2014/main" val="1020943409"/>
                    </a:ext>
                  </a:extLst>
                </a:gridCol>
                <a:gridCol w="2576052">
                  <a:extLst>
                    <a:ext uri="{9D8B030D-6E8A-4147-A177-3AD203B41FA5}">
                      <a16:colId xmlns:a16="http://schemas.microsoft.com/office/drawing/2014/main" val="3735431961"/>
                    </a:ext>
                  </a:extLst>
                </a:gridCol>
                <a:gridCol w="3146323">
                  <a:extLst>
                    <a:ext uri="{9D8B030D-6E8A-4147-A177-3AD203B41FA5}">
                      <a16:colId xmlns:a16="http://schemas.microsoft.com/office/drawing/2014/main" val="6539963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Школа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Учреждение СПО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Работодатель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058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Организационная встреча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Общая организация,</a:t>
                      </a:r>
                      <a:r>
                        <a:rPr lang="ru-RU" sz="1600" baseline="0" dirty="0" smtClean="0"/>
                        <a:t> контингент, жеребьевка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Приглашенные гости, выступление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Площадка</a:t>
                      </a:r>
                      <a:r>
                        <a:rPr lang="ru-RU" sz="1600" baseline="0" dirty="0" smtClean="0"/>
                        <a:t> для встречи, перечень востребованных профессий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100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Выполнение заданий 1 этапа (буклет)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Организация работы команды, создание буклета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Подготовка</a:t>
                      </a:r>
                      <a:r>
                        <a:rPr lang="ru-RU" sz="1600" baseline="0" dirty="0" smtClean="0"/>
                        <a:t> представителей востребованных профессий для пресс-конференции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135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Пресс-конференция, выполнение задания 2</a:t>
                      </a:r>
                      <a:r>
                        <a:rPr lang="ru-RU" sz="1600" baseline="0" dirty="0" smtClean="0"/>
                        <a:t> этапа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Площадка для встречи, сопровождение команды, написание статьи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Приглашенные гости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Участие представителей востребованных профессий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415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Выполнение заданий 3 этапа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Сопровождение команды, создание видеосюжета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Организация экскурсии для 1</a:t>
                      </a:r>
                      <a:r>
                        <a:rPr lang="ru-RU" sz="1600" baseline="0" dirty="0" smtClean="0"/>
                        <a:t> команды на рабочее место изучаемой профессии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023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Выполнение</a:t>
                      </a:r>
                      <a:r>
                        <a:rPr lang="ru-RU" sz="1600" baseline="0" dirty="0" smtClean="0"/>
                        <a:t> заданий 4 этапа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Сопровождение команды, подготовка отчета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Организация </a:t>
                      </a:r>
                      <a:r>
                        <a:rPr lang="ru-RU" sz="1600" dirty="0" err="1" smtClean="0"/>
                        <a:t>профпробы</a:t>
                      </a:r>
                      <a:r>
                        <a:rPr lang="ru-RU" sz="1600" baseline="0" dirty="0" smtClean="0"/>
                        <a:t> для 1 команды по изучаемой профессии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0365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Фестиваль профессий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Подготовка</a:t>
                      </a:r>
                      <a:r>
                        <a:rPr lang="ru-RU" sz="1600" baseline="0" dirty="0" smtClean="0"/>
                        <a:t> творческого мероприятия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Участие в качестве экспертов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Участие</a:t>
                      </a:r>
                      <a:r>
                        <a:rPr lang="ru-RU" sz="1600" baseline="0" dirty="0" smtClean="0"/>
                        <a:t> в качестве экспертов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4467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97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87879D-D50E-0F4D-A17D-0DF3E67F9A98}"/>
              </a:ext>
            </a:extLst>
          </p:cNvPr>
          <p:cNvSpPr/>
          <p:nvPr/>
        </p:nvSpPr>
        <p:spPr>
          <a:xfrm>
            <a:off x="10931611" y="0"/>
            <a:ext cx="1260389" cy="6858000"/>
          </a:xfrm>
          <a:prstGeom prst="rect">
            <a:avLst/>
          </a:prstGeom>
          <a:solidFill>
            <a:srgbClr val="0042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1689E94-37A2-0345-B3FD-8C00806A5AC8}"/>
              </a:ext>
            </a:extLst>
          </p:cNvPr>
          <p:cNvSpPr/>
          <p:nvPr/>
        </p:nvSpPr>
        <p:spPr>
          <a:xfrm>
            <a:off x="11381878" y="6132375"/>
            <a:ext cx="369332" cy="36933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6428"/>
            <a:ext cx="100858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Образовательный </a:t>
            </a:r>
            <a:r>
              <a:rPr lang="ru-RU" sz="4800" b="1" dirty="0" err="1" smtClean="0">
                <a:solidFill>
                  <a:srgbClr val="00428E"/>
                </a:solidFill>
                <a:latin typeface="Montserrat" pitchFamily="2" charset="0"/>
              </a:rPr>
              <a:t>квест</a:t>
            </a: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 </a:t>
            </a:r>
            <a:b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</a:b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«Я б в рабочие пошел…»</a:t>
            </a:r>
            <a:endParaRPr lang="ru-RU" sz="4800" b="1" dirty="0">
              <a:solidFill>
                <a:srgbClr val="00428E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95DA1B-6372-3440-BADA-01076E9414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3011" y="2698689"/>
            <a:ext cx="444500" cy="444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AC56EC-95C1-C146-B59B-D97FAD89EB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1064" y="3747927"/>
            <a:ext cx="444500" cy="444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9FF090-4629-4C45-80D8-16D9F421E3A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43011" y="3225981"/>
            <a:ext cx="444500" cy="4445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BFE75FC-48A5-0D48-B576-D98AA505544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24714" y="6327344"/>
            <a:ext cx="431800" cy="4318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AB387E-DBDB-A646-8185-C3325F2C58F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0000"/>
          </a:blip>
          <a:stretch>
            <a:fillRect/>
          </a:stretch>
        </p:blipFill>
        <p:spPr>
          <a:xfrm>
            <a:off x="43694" y="1643119"/>
            <a:ext cx="444500" cy="4445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E1886018-2E9E-5644-9B2B-CA20B7830B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43011" y="2171397"/>
            <a:ext cx="444500" cy="4445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22B09A2-33B9-9048-866E-4E137BFA6C4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31064" y="4269873"/>
            <a:ext cx="431800" cy="4318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7F5CB3-EE64-9B42-A48F-41568DA6F57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</a:blip>
          <a:stretch>
            <a:fillRect/>
          </a:stretch>
        </p:blipFill>
        <p:spPr>
          <a:xfrm>
            <a:off x="24714" y="4779119"/>
            <a:ext cx="444500" cy="4445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EA791E1-AF1D-AC41-94B6-46C90F84132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24714" y="5811269"/>
            <a:ext cx="444500" cy="4445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5F04B5FB-03B9-2344-8C89-321A1DDEE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24714" y="5295194"/>
            <a:ext cx="444500" cy="4445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AAEA9118-5A88-BB41-BADA-50221BB6CFF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65593" y="1128002"/>
            <a:ext cx="431800" cy="431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70C3264-67F3-0740-BB47-C0815840B21C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65593" y="611927"/>
            <a:ext cx="444500" cy="4445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C524BF5B-D27E-E544-955D-5A26A215FAFE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65593" y="95852"/>
            <a:ext cx="444500" cy="4445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325AA4-A60A-014D-9284-FA62C69AB8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7126" y="490632"/>
            <a:ext cx="561974" cy="707504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10267403"/>
              </p:ext>
            </p:extLst>
          </p:nvPr>
        </p:nvGraphicFramePr>
        <p:xfrm>
          <a:off x="715503" y="1766088"/>
          <a:ext cx="9775317" cy="5091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5638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987879D-D50E-0F4D-A17D-0DF3E67F9A98}"/>
              </a:ext>
            </a:extLst>
          </p:cNvPr>
          <p:cNvSpPr/>
          <p:nvPr/>
        </p:nvSpPr>
        <p:spPr>
          <a:xfrm>
            <a:off x="10931611" y="0"/>
            <a:ext cx="1260389" cy="6858000"/>
          </a:xfrm>
          <a:prstGeom prst="rect">
            <a:avLst/>
          </a:prstGeom>
          <a:solidFill>
            <a:srgbClr val="0042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1689E94-37A2-0345-B3FD-8C00806A5AC8}"/>
              </a:ext>
            </a:extLst>
          </p:cNvPr>
          <p:cNvSpPr/>
          <p:nvPr/>
        </p:nvSpPr>
        <p:spPr>
          <a:xfrm>
            <a:off x="11381878" y="6132375"/>
            <a:ext cx="369332" cy="36933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6428"/>
            <a:ext cx="100858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Образовательный </a:t>
            </a:r>
            <a:r>
              <a:rPr lang="ru-RU" sz="4800" b="1" dirty="0" err="1" smtClean="0">
                <a:solidFill>
                  <a:srgbClr val="00428E"/>
                </a:solidFill>
                <a:latin typeface="Montserrat" pitchFamily="2" charset="0"/>
              </a:rPr>
              <a:t>квест</a:t>
            </a: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 </a:t>
            </a:r>
            <a:b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</a:br>
            <a:r>
              <a:rPr lang="ru-RU" sz="4800" b="1" dirty="0" smtClean="0">
                <a:solidFill>
                  <a:srgbClr val="00428E"/>
                </a:solidFill>
                <a:latin typeface="Montserrat" pitchFamily="2" charset="0"/>
              </a:rPr>
              <a:t>«Я б в рабочие пошел…»</a:t>
            </a:r>
            <a:endParaRPr lang="ru-RU" sz="4800" b="1" dirty="0">
              <a:solidFill>
                <a:srgbClr val="00428E"/>
              </a:solidFill>
              <a:latin typeface="Montserrat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95DA1B-6372-3440-BADA-01076E9414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43011" y="2698689"/>
            <a:ext cx="444500" cy="444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AC56EC-95C1-C146-B59B-D97FAD89EB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1064" y="3747927"/>
            <a:ext cx="444500" cy="444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9FF090-4629-4C45-80D8-16D9F421E3A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43011" y="3225981"/>
            <a:ext cx="444500" cy="4445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BFE75FC-48A5-0D48-B576-D98AA505544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24714" y="6327344"/>
            <a:ext cx="431800" cy="4318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AB387E-DBDB-A646-8185-C3325F2C58F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0000"/>
          </a:blip>
          <a:stretch>
            <a:fillRect/>
          </a:stretch>
        </p:blipFill>
        <p:spPr>
          <a:xfrm>
            <a:off x="43694" y="1643119"/>
            <a:ext cx="444500" cy="4445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E1886018-2E9E-5644-9B2B-CA20B7830BCA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43011" y="2171397"/>
            <a:ext cx="444500" cy="4445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22B09A2-33B9-9048-866E-4E137BFA6C4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31064" y="4269873"/>
            <a:ext cx="431800" cy="4318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7F5CB3-EE64-9B42-A48F-41568DA6F57E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20000"/>
          </a:blip>
          <a:stretch>
            <a:fillRect/>
          </a:stretch>
        </p:blipFill>
        <p:spPr>
          <a:xfrm>
            <a:off x="24714" y="4779119"/>
            <a:ext cx="444500" cy="4445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EA791E1-AF1D-AC41-94B6-46C90F84132B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24714" y="5811269"/>
            <a:ext cx="444500" cy="4445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5F04B5FB-03B9-2344-8C89-321A1DDEE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24714" y="5295194"/>
            <a:ext cx="444500" cy="444500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AAEA9118-5A88-BB41-BADA-50221BB6CFF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65593" y="1128002"/>
            <a:ext cx="431800" cy="431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70C3264-67F3-0740-BB47-C0815840B21C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65593" y="611927"/>
            <a:ext cx="444500" cy="4445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C524BF5B-D27E-E544-955D-5A26A215FAFE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</a:blip>
          <a:stretch>
            <a:fillRect/>
          </a:stretch>
        </p:blipFill>
        <p:spPr>
          <a:xfrm>
            <a:off x="65593" y="95852"/>
            <a:ext cx="444500" cy="4445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325AA4-A60A-014D-9284-FA62C69AB8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7126" y="490632"/>
            <a:ext cx="561974" cy="7075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22C9973-8D54-1347-A68C-2D2E23571A80}"/>
              </a:ext>
            </a:extLst>
          </p:cNvPr>
          <p:cNvSpPr txBox="1"/>
          <p:nvPr/>
        </p:nvSpPr>
        <p:spPr>
          <a:xfrm>
            <a:off x="586724" y="1954240"/>
            <a:ext cx="97302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Ожидаемые результаты:</a:t>
            </a:r>
          </a:p>
          <a:p>
            <a:endParaRPr lang="ru-RU" sz="3200" dirty="0" smtClean="0"/>
          </a:p>
          <a:p>
            <a:r>
              <a:rPr lang="ru-RU" sz="3200" i="1" dirty="0">
                <a:solidFill>
                  <a:srgbClr val="00428E"/>
                </a:solidFill>
                <a:latin typeface="Montserrat" pitchFamily="2" charset="0"/>
                <a:sym typeface="Symbol" panose="05050102010706020507" pitchFamily="18" charset="2"/>
              </a:rPr>
              <a:t>≥ </a:t>
            </a:r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</a:rPr>
              <a:t>30 учеников</a:t>
            </a:r>
          </a:p>
          <a:p>
            <a:r>
              <a:rPr lang="ru-RU" sz="3200" i="1" dirty="0">
                <a:solidFill>
                  <a:srgbClr val="00428E"/>
                </a:solidFill>
                <a:latin typeface="Montserrat" pitchFamily="2" charset="0"/>
                <a:sym typeface="Symbol" panose="05050102010706020507" pitchFamily="18" charset="2"/>
              </a:rPr>
              <a:t>≥ </a:t>
            </a:r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</a:rPr>
              <a:t>6</a:t>
            </a:r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  <a:sym typeface="Symbol" panose="05050102010706020507" pitchFamily="18" charset="2"/>
              </a:rPr>
              <a:t> </a:t>
            </a:r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</a:rPr>
              <a:t> профессий / </a:t>
            </a:r>
            <a:r>
              <a:rPr lang="ru-RU" sz="3200" i="1" dirty="0" err="1" smtClean="0">
                <a:solidFill>
                  <a:srgbClr val="00428E"/>
                </a:solidFill>
                <a:latin typeface="Montserrat" pitchFamily="2" charset="0"/>
              </a:rPr>
              <a:t>профпроб</a:t>
            </a:r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</a:rPr>
              <a:t> / экскурсий / статей / буклетов</a:t>
            </a:r>
          </a:p>
          <a:p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  <a:sym typeface="Symbol" panose="05050102010706020507" pitchFamily="18" charset="2"/>
              </a:rPr>
              <a:t>≥ </a:t>
            </a:r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</a:rPr>
              <a:t>1 работодателя</a:t>
            </a:r>
          </a:p>
          <a:p>
            <a:r>
              <a:rPr lang="ru-RU" sz="3200" i="1" dirty="0">
                <a:solidFill>
                  <a:srgbClr val="00428E"/>
                </a:solidFill>
                <a:latin typeface="Montserrat" pitchFamily="2" charset="0"/>
                <a:sym typeface="Symbol" panose="05050102010706020507" pitchFamily="18" charset="2"/>
              </a:rPr>
              <a:t>≥</a:t>
            </a:r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  <a:sym typeface="Symbol" panose="05050102010706020507" pitchFamily="18" charset="2"/>
              </a:rPr>
              <a:t> </a:t>
            </a:r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</a:rPr>
              <a:t>1 учреждения СПО</a:t>
            </a:r>
          </a:p>
          <a:p>
            <a:r>
              <a:rPr lang="ru-RU" sz="3200" i="1" dirty="0" smtClean="0">
                <a:solidFill>
                  <a:srgbClr val="00428E"/>
                </a:solidFill>
                <a:latin typeface="Montserrat" pitchFamily="2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08732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493</Words>
  <Application>Microsoft Office PowerPoint</Application>
  <PresentationFormat>Широкоэкранный</PresentationFormat>
  <Paragraphs>99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Montserrat</vt:lpstr>
      <vt:lpstr>Symbol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Быстрых Вероника Олеговна</dc:creator>
  <cp:lastModifiedBy>Анатолий</cp:lastModifiedBy>
  <cp:revision>91</cp:revision>
  <dcterms:created xsi:type="dcterms:W3CDTF">2020-10-04T12:22:01Z</dcterms:created>
  <dcterms:modified xsi:type="dcterms:W3CDTF">2024-01-23T12:04:29Z</dcterms:modified>
</cp:coreProperties>
</file>